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ink/ink7.xml" ContentType="application/inkml+xml"/>
  <Override PartName="/ppt/notesSlides/notesSlide8.xml" ContentType="application/vnd.openxmlformats-officedocument.presentationml.notesSlide+xml"/>
  <Override PartName="/ppt/ink/ink8.xml" ContentType="application/inkml+xml"/>
  <Override PartName="/ppt/notesSlides/notesSlide9.xml" ContentType="application/vnd.openxmlformats-officedocument.presentationml.notesSlide+xml"/>
  <Override PartName="/ppt/ink/ink9.xml" ContentType="application/inkml+xml"/>
  <Override PartName="/ppt/notesSlides/notesSlide10.xml" ContentType="application/vnd.openxmlformats-officedocument.presentationml.notesSlide+xml"/>
  <Override PartName="/ppt/ink/ink10.xml" ContentType="application/inkml+xml"/>
  <Override PartName="/ppt/notesSlides/notesSlide11.xml" ContentType="application/vnd.openxmlformats-officedocument.presentationml.notesSlide+xml"/>
  <Override PartName="/ppt/ink/ink11.xml" ContentType="application/inkml+xml"/>
  <Override PartName="/ppt/notesSlides/notesSlide12.xml" ContentType="application/vnd.openxmlformats-officedocument.presentationml.notesSlide+xml"/>
  <Override PartName="/ppt/ink/ink12.xml" ContentType="application/inkml+xml"/>
  <Override PartName="/ppt/ink/ink1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notesSlides/notesSlide24.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0.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61.xml" ContentType="application/inkml+xml"/>
  <Override PartName="/ppt/ink/ink62.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63.xml" ContentType="application/inkml+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49" r:id="rId1"/>
  </p:sldMasterIdLst>
  <p:notesMasterIdLst>
    <p:notesMasterId r:id="rId40"/>
  </p:notesMasterIdLst>
  <p:handoutMasterIdLst>
    <p:handoutMasterId r:id="rId41"/>
  </p:handoutMasterIdLst>
  <p:sldIdLst>
    <p:sldId id="305" r:id="rId2"/>
    <p:sldId id="309" r:id="rId3"/>
    <p:sldId id="340" r:id="rId4"/>
    <p:sldId id="341" r:id="rId5"/>
    <p:sldId id="342" r:id="rId6"/>
    <p:sldId id="343" r:id="rId7"/>
    <p:sldId id="344" r:id="rId8"/>
    <p:sldId id="345" r:id="rId9"/>
    <p:sldId id="346" r:id="rId10"/>
    <p:sldId id="347" r:id="rId11"/>
    <p:sldId id="349" r:id="rId12"/>
    <p:sldId id="348" r:id="rId13"/>
    <p:sldId id="350" r:id="rId14"/>
    <p:sldId id="351" r:id="rId15"/>
    <p:sldId id="352" r:id="rId16"/>
    <p:sldId id="353" r:id="rId17"/>
    <p:sldId id="354" r:id="rId18"/>
    <p:sldId id="355" r:id="rId19"/>
    <p:sldId id="356" r:id="rId20"/>
    <p:sldId id="358" r:id="rId21"/>
    <p:sldId id="360" r:id="rId22"/>
    <p:sldId id="361" r:id="rId23"/>
    <p:sldId id="362" r:id="rId24"/>
    <p:sldId id="363" r:id="rId25"/>
    <p:sldId id="376" r:id="rId26"/>
    <p:sldId id="364" r:id="rId27"/>
    <p:sldId id="365" r:id="rId28"/>
    <p:sldId id="366" r:id="rId29"/>
    <p:sldId id="367" r:id="rId30"/>
    <p:sldId id="368" r:id="rId31"/>
    <p:sldId id="369" r:id="rId32"/>
    <p:sldId id="370" r:id="rId33"/>
    <p:sldId id="371" r:id="rId34"/>
    <p:sldId id="377" r:id="rId35"/>
    <p:sldId id="372" r:id="rId36"/>
    <p:sldId id="373" r:id="rId37"/>
    <p:sldId id="374" r:id="rId38"/>
    <p:sldId id="375" r:id="rId39"/>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CCFF99"/>
    <a:srgbClr val="FFCC99"/>
    <a:srgbClr val="FF993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B7662A-EB78-497F-8DCF-C70B79F41FFF}" v="8" dt="2023-03-14T07:50:19.9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autoAdjust="0"/>
    <p:restoredTop sz="70776" autoAdjust="0"/>
  </p:normalViewPr>
  <p:slideViewPr>
    <p:cSldViewPr>
      <p:cViewPr varScale="1">
        <p:scale>
          <a:sx n="38" d="100"/>
          <a:sy n="38" d="100"/>
        </p:scale>
        <p:origin x="2037"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el Zakaria" userId="23c9ba7f-91ac-426d-97b9-d8847c18a5ae" providerId="ADAL" clId="{BAB7662A-EB78-497F-8DCF-C70B79F41FFF}"/>
    <pc:docChg chg="undo custSel addSld delSld modSld">
      <pc:chgData name="Wael Zakaria" userId="23c9ba7f-91ac-426d-97b9-d8847c18a5ae" providerId="ADAL" clId="{BAB7662A-EB78-497F-8DCF-C70B79F41FFF}" dt="2023-03-14T07:50:19.966" v="311"/>
      <pc:docMkLst>
        <pc:docMk/>
      </pc:docMkLst>
      <pc:sldChg chg="addSp modSp mod">
        <pc:chgData name="Wael Zakaria" userId="23c9ba7f-91ac-426d-97b9-d8847c18a5ae" providerId="ADAL" clId="{BAB7662A-EB78-497F-8DCF-C70B79F41FFF}" dt="2023-02-28T08:31:22.452" v="250"/>
        <pc:sldMkLst>
          <pc:docMk/>
          <pc:sldMk cId="0" sldId="340"/>
        </pc:sldMkLst>
        <pc:spChg chg="mod">
          <ac:chgData name="Wael Zakaria" userId="23c9ba7f-91ac-426d-97b9-d8847c18a5ae" providerId="ADAL" clId="{BAB7662A-EB78-497F-8DCF-C70B79F41FFF}" dt="2023-02-28T05:25:59.944" v="244" actId="20577"/>
          <ac:spMkLst>
            <pc:docMk/>
            <pc:sldMk cId="0" sldId="340"/>
            <ac:spMk id="231427" creationId="{769646E3-DC38-8366-616E-F0E46E1BEA94}"/>
          </ac:spMkLst>
        </pc:spChg>
        <pc:inkChg chg="add">
          <ac:chgData name="Wael Zakaria" userId="23c9ba7f-91ac-426d-97b9-d8847c18a5ae" providerId="ADAL" clId="{BAB7662A-EB78-497F-8DCF-C70B79F41FFF}" dt="2023-02-28T08:31:22.452" v="250"/>
          <ac:inkMkLst>
            <pc:docMk/>
            <pc:sldMk cId="0" sldId="340"/>
            <ac:inkMk id="2" creationId="{C4241155-7846-998C-D7E3-B73C83257A2C}"/>
          </ac:inkMkLst>
        </pc:inkChg>
      </pc:sldChg>
      <pc:sldChg chg="modSp mod">
        <pc:chgData name="Wael Zakaria" userId="23c9ba7f-91ac-426d-97b9-d8847c18a5ae" providerId="ADAL" clId="{BAB7662A-EB78-497F-8DCF-C70B79F41FFF}" dt="2023-02-25T10:19:47.880" v="37"/>
        <pc:sldMkLst>
          <pc:docMk/>
          <pc:sldMk cId="0" sldId="341"/>
        </pc:sldMkLst>
        <pc:spChg chg="mod">
          <ac:chgData name="Wael Zakaria" userId="23c9ba7f-91ac-426d-97b9-d8847c18a5ae" providerId="ADAL" clId="{BAB7662A-EB78-497F-8DCF-C70B79F41FFF}" dt="2023-02-25T10:19:47.880" v="37"/>
          <ac:spMkLst>
            <pc:docMk/>
            <pc:sldMk cId="0" sldId="341"/>
            <ac:spMk id="231427" creationId="{F1CD725A-0679-CF07-6775-9CFB8E1A8ABB}"/>
          </ac:spMkLst>
        </pc:spChg>
      </pc:sldChg>
      <pc:sldChg chg="addSp">
        <pc:chgData name="Wael Zakaria" userId="23c9ba7f-91ac-426d-97b9-d8847c18a5ae" providerId="ADAL" clId="{BAB7662A-EB78-497F-8DCF-C70B79F41FFF}" dt="2023-02-28T17:15:24.395" v="253"/>
        <pc:sldMkLst>
          <pc:docMk/>
          <pc:sldMk cId="0" sldId="342"/>
        </pc:sldMkLst>
        <pc:inkChg chg="add">
          <ac:chgData name="Wael Zakaria" userId="23c9ba7f-91ac-426d-97b9-d8847c18a5ae" providerId="ADAL" clId="{BAB7662A-EB78-497F-8DCF-C70B79F41FFF}" dt="2023-02-28T17:15:24.395" v="253"/>
          <ac:inkMkLst>
            <pc:docMk/>
            <pc:sldMk cId="0" sldId="342"/>
            <ac:inkMk id="3" creationId="{4CDD49CA-8A5B-892F-D6EA-636D4E16A8C1}"/>
          </ac:inkMkLst>
        </pc:inkChg>
      </pc:sldChg>
      <pc:sldChg chg="addSp">
        <pc:chgData name="Wael Zakaria" userId="23c9ba7f-91ac-426d-97b9-d8847c18a5ae" providerId="ADAL" clId="{BAB7662A-EB78-497F-8DCF-C70B79F41FFF}" dt="2023-02-28T17:15:24.395" v="253"/>
        <pc:sldMkLst>
          <pc:docMk/>
          <pc:sldMk cId="2144361090" sldId="343"/>
        </pc:sldMkLst>
        <pc:inkChg chg="add">
          <ac:chgData name="Wael Zakaria" userId="23c9ba7f-91ac-426d-97b9-d8847c18a5ae" providerId="ADAL" clId="{BAB7662A-EB78-497F-8DCF-C70B79F41FFF}" dt="2023-02-28T08:31:22.452" v="250"/>
          <ac:inkMkLst>
            <pc:docMk/>
            <pc:sldMk cId="2144361090" sldId="343"/>
            <ac:inkMk id="2" creationId="{D1345348-3333-6FBD-8EF7-0476D9DC51FD}"/>
          </ac:inkMkLst>
        </pc:inkChg>
        <pc:inkChg chg="add">
          <ac:chgData name="Wael Zakaria" userId="23c9ba7f-91ac-426d-97b9-d8847c18a5ae" providerId="ADAL" clId="{BAB7662A-EB78-497F-8DCF-C70B79F41FFF}" dt="2023-02-28T17:15:24.395" v="253"/>
          <ac:inkMkLst>
            <pc:docMk/>
            <pc:sldMk cId="2144361090" sldId="343"/>
            <ac:inkMk id="3" creationId="{04FC9B81-EED7-5337-6D5E-459782A9D867}"/>
          </ac:inkMkLst>
        </pc:inkChg>
      </pc:sldChg>
      <pc:sldChg chg="addSp">
        <pc:chgData name="Wael Zakaria" userId="23c9ba7f-91ac-426d-97b9-d8847c18a5ae" providerId="ADAL" clId="{BAB7662A-EB78-497F-8DCF-C70B79F41FFF}" dt="2023-02-28T11:46:31.077" v="251"/>
        <pc:sldMkLst>
          <pc:docMk/>
          <pc:sldMk cId="1388046306" sldId="344"/>
        </pc:sldMkLst>
        <pc:inkChg chg="add">
          <ac:chgData name="Wael Zakaria" userId="23c9ba7f-91ac-426d-97b9-d8847c18a5ae" providerId="ADAL" clId="{BAB7662A-EB78-497F-8DCF-C70B79F41FFF}" dt="2023-02-28T11:46:31.077" v="251"/>
          <ac:inkMkLst>
            <pc:docMk/>
            <pc:sldMk cId="1388046306" sldId="344"/>
            <ac:inkMk id="2" creationId="{E56B81B9-2E4D-A4AD-3B70-331EEB663DCE}"/>
          </ac:inkMkLst>
        </pc:inkChg>
      </pc:sldChg>
      <pc:sldChg chg="addSp">
        <pc:chgData name="Wael Zakaria" userId="23c9ba7f-91ac-426d-97b9-d8847c18a5ae" providerId="ADAL" clId="{BAB7662A-EB78-497F-8DCF-C70B79F41FFF}" dt="2023-02-28T11:46:31.077" v="251"/>
        <pc:sldMkLst>
          <pc:docMk/>
          <pc:sldMk cId="24083774" sldId="345"/>
        </pc:sldMkLst>
        <pc:inkChg chg="add">
          <ac:chgData name="Wael Zakaria" userId="23c9ba7f-91ac-426d-97b9-d8847c18a5ae" providerId="ADAL" clId="{BAB7662A-EB78-497F-8DCF-C70B79F41FFF}" dt="2023-02-28T08:31:22.452" v="250"/>
          <ac:inkMkLst>
            <pc:docMk/>
            <pc:sldMk cId="24083774" sldId="345"/>
            <ac:inkMk id="2" creationId="{87F813E9-06C5-43DC-D3F2-FFD6AA58D8A2}"/>
          </ac:inkMkLst>
        </pc:inkChg>
        <pc:inkChg chg="add">
          <ac:chgData name="Wael Zakaria" userId="23c9ba7f-91ac-426d-97b9-d8847c18a5ae" providerId="ADAL" clId="{BAB7662A-EB78-497F-8DCF-C70B79F41FFF}" dt="2023-02-28T11:46:31.077" v="251"/>
          <ac:inkMkLst>
            <pc:docMk/>
            <pc:sldMk cId="24083774" sldId="345"/>
            <ac:inkMk id="3" creationId="{8F07C85D-B114-6448-A391-64AE58C3E17B}"/>
          </ac:inkMkLst>
        </pc:inkChg>
      </pc:sldChg>
      <pc:sldChg chg="addSp">
        <pc:chgData name="Wael Zakaria" userId="23c9ba7f-91ac-426d-97b9-d8847c18a5ae" providerId="ADAL" clId="{BAB7662A-EB78-497F-8DCF-C70B79F41FFF}" dt="2023-02-28T08:31:22.452" v="250"/>
        <pc:sldMkLst>
          <pc:docMk/>
          <pc:sldMk cId="2884236668" sldId="346"/>
        </pc:sldMkLst>
        <pc:inkChg chg="add">
          <ac:chgData name="Wael Zakaria" userId="23c9ba7f-91ac-426d-97b9-d8847c18a5ae" providerId="ADAL" clId="{BAB7662A-EB78-497F-8DCF-C70B79F41FFF}" dt="2023-02-28T08:31:22.452" v="250"/>
          <ac:inkMkLst>
            <pc:docMk/>
            <pc:sldMk cId="2884236668" sldId="346"/>
            <ac:inkMk id="2" creationId="{E3EE2ED5-2BCF-0D06-C31F-8F1CFD88CD1E}"/>
          </ac:inkMkLst>
        </pc:inkChg>
      </pc:sldChg>
      <pc:sldChg chg="addSp">
        <pc:chgData name="Wael Zakaria" userId="23c9ba7f-91ac-426d-97b9-d8847c18a5ae" providerId="ADAL" clId="{BAB7662A-EB78-497F-8DCF-C70B79F41FFF}" dt="2023-02-28T11:46:31.077" v="251"/>
        <pc:sldMkLst>
          <pc:docMk/>
          <pc:sldMk cId="2304985265" sldId="347"/>
        </pc:sldMkLst>
        <pc:inkChg chg="add">
          <ac:chgData name="Wael Zakaria" userId="23c9ba7f-91ac-426d-97b9-d8847c18a5ae" providerId="ADAL" clId="{BAB7662A-EB78-497F-8DCF-C70B79F41FFF}" dt="2023-02-28T11:46:31.077" v="251"/>
          <ac:inkMkLst>
            <pc:docMk/>
            <pc:sldMk cId="2304985265" sldId="347"/>
            <ac:inkMk id="2" creationId="{CDE66480-B47A-B0CB-359D-EDD626F8796E}"/>
          </ac:inkMkLst>
        </pc:inkChg>
      </pc:sldChg>
      <pc:sldChg chg="addSp">
        <pc:chgData name="Wael Zakaria" userId="23c9ba7f-91ac-426d-97b9-d8847c18a5ae" providerId="ADAL" clId="{BAB7662A-EB78-497F-8DCF-C70B79F41FFF}" dt="2023-02-28T11:46:31.077" v="251"/>
        <pc:sldMkLst>
          <pc:docMk/>
          <pc:sldMk cId="2856582568" sldId="348"/>
        </pc:sldMkLst>
        <pc:inkChg chg="add">
          <ac:chgData name="Wael Zakaria" userId="23c9ba7f-91ac-426d-97b9-d8847c18a5ae" providerId="ADAL" clId="{BAB7662A-EB78-497F-8DCF-C70B79F41FFF}" dt="2023-02-28T11:46:31.077" v="251"/>
          <ac:inkMkLst>
            <pc:docMk/>
            <pc:sldMk cId="2856582568" sldId="348"/>
            <ac:inkMk id="2" creationId="{FB46070B-EE6E-8C09-FBFA-6AB4D87C5E9B}"/>
          </ac:inkMkLst>
        </pc:inkChg>
      </pc:sldChg>
      <pc:sldChg chg="addSp">
        <pc:chgData name="Wael Zakaria" userId="23c9ba7f-91ac-426d-97b9-d8847c18a5ae" providerId="ADAL" clId="{BAB7662A-EB78-497F-8DCF-C70B79F41FFF}" dt="2023-02-28T11:46:31.077" v="251"/>
        <pc:sldMkLst>
          <pc:docMk/>
          <pc:sldMk cId="3476750492" sldId="349"/>
        </pc:sldMkLst>
        <pc:inkChg chg="add">
          <ac:chgData name="Wael Zakaria" userId="23c9ba7f-91ac-426d-97b9-d8847c18a5ae" providerId="ADAL" clId="{BAB7662A-EB78-497F-8DCF-C70B79F41FFF}" dt="2023-02-28T11:46:31.077" v="251"/>
          <ac:inkMkLst>
            <pc:docMk/>
            <pc:sldMk cId="3476750492" sldId="349"/>
            <ac:inkMk id="2" creationId="{1AF749B5-02B4-3E06-0306-7C5286D7577A}"/>
          </ac:inkMkLst>
        </pc:inkChg>
      </pc:sldChg>
      <pc:sldChg chg="addSp">
        <pc:chgData name="Wael Zakaria" userId="23c9ba7f-91ac-426d-97b9-d8847c18a5ae" providerId="ADAL" clId="{BAB7662A-EB78-497F-8DCF-C70B79F41FFF}" dt="2023-02-28T12:11:33.170" v="252"/>
        <pc:sldMkLst>
          <pc:docMk/>
          <pc:sldMk cId="2881857505" sldId="350"/>
        </pc:sldMkLst>
        <pc:inkChg chg="add">
          <ac:chgData name="Wael Zakaria" userId="23c9ba7f-91ac-426d-97b9-d8847c18a5ae" providerId="ADAL" clId="{BAB7662A-EB78-497F-8DCF-C70B79F41FFF}" dt="2023-02-28T11:46:31.077" v="251"/>
          <ac:inkMkLst>
            <pc:docMk/>
            <pc:sldMk cId="2881857505" sldId="350"/>
            <ac:inkMk id="2" creationId="{1108CF6E-A43D-6CEE-77A2-A2ADD2554944}"/>
          </ac:inkMkLst>
        </pc:inkChg>
        <pc:inkChg chg="add">
          <ac:chgData name="Wael Zakaria" userId="23c9ba7f-91ac-426d-97b9-d8847c18a5ae" providerId="ADAL" clId="{BAB7662A-EB78-497F-8DCF-C70B79F41FFF}" dt="2023-02-28T12:11:33.170" v="252"/>
          <ac:inkMkLst>
            <pc:docMk/>
            <pc:sldMk cId="2881857505" sldId="350"/>
            <ac:inkMk id="3" creationId="{E7A85C8E-D1A2-9EFF-6AF5-5047183DA78A}"/>
          </ac:inkMkLst>
        </pc:inkChg>
      </pc:sldChg>
      <pc:sldChg chg="addSp modSp mod">
        <pc:chgData name="Wael Zakaria" userId="23c9ba7f-91ac-426d-97b9-d8847c18a5ae" providerId="ADAL" clId="{BAB7662A-EB78-497F-8DCF-C70B79F41FFF}" dt="2023-03-14T06:53:52.614" v="299"/>
        <pc:sldMkLst>
          <pc:docMk/>
          <pc:sldMk cId="2743980777" sldId="354"/>
        </pc:sldMkLst>
        <pc:spChg chg="mod">
          <ac:chgData name="Wael Zakaria" userId="23c9ba7f-91ac-426d-97b9-d8847c18a5ae" providerId="ADAL" clId="{BAB7662A-EB78-497F-8DCF-C70B79F41FFF}" dt="2023-02-28T05:37:41.408" v="247" actId="1076"/>
          <ac:spMkLst>
            <pc:docMk/>
            <pc:sldMk cId="2743980777" sldId="354"/>
            <ac:spMk id="4" creationId="{A91D9F6A-F6FA-1A85-B05E-0DAB066113DD}"/>
          </ac:spMkLst>
        </pc:spChg>
        <pc:spChg chg="add mod">
          <ac:chgData name="Wael Zakaria" userId="23c9ba7f-91ac-426d-97b9-d8847c18a5ae" providerId="ADAL" clId="{BAB7662A-EB78-497F-8DCF-C70B79F41FFF}" dt="2023-02-28T05:38:20.010" v="249" actId="1076"/>
          <ac:spMkLst>
            <pc:docMk/>
            <pc:sldMk cId="2743980777" sldId="354"/>
            <ac:spMk id="5" creationId="{21D7C3E5-99E6-A17C-392C-FD6230B04309}"/>
          </ac:spMkLst>
        </pc:spChg>
        <pc:inkChg chg="add">
          <ac:chgData name="Wael Zakaria" userId="23c9ba7f-91ac-426d-97b9-d8847c18a5ae" providerId="ADAL" clId="{BAB7662A-EB78-497F-8DCF-C70B79F41FFF}" dt="2023-03-14T06:53:52.614" v="299"/>
          <ac:inkMkLst>
            <pc:docMk/>
            <pc:sldMk cId="2743980777" sldId="354"/>
            <ac:inkMk id="2" creationId="{F24231EA-91A4-429B-88B7-EEE78307512D}"/>
          </ac:inkMkLst>
        </pc:inkChg>
        <pc:inkChg chg="add">
          <ac:chgData name="Wael Zakaria" userId="23c9ba7f-91ac-426d-97b9-d8847c18a5ae" providerId="ADAL" clId="{BAB7662A-EB78-497F-8DCF-C70B79F41FFF}" dt="2023-02-28T08:31:22.452" v="250"/>
          <ac:inkMkLst>
            <pc:docMk/>
            <pc:sldMk cId="2743980777" sldId="354"/>
            <ac:inkMk id="6" creationId="{76C57FDF-AF11-EA20-CF24-958515DDA619}"/>
          </ac:inkMkLst>
        </pc:inkChg>
        <pc:inkChg chg="add">
          <ac:chgData name="Wael Zakaria" userId="23c9ba7f-91ac-426d-97b9-d8847c18a5ae" providerId="ADAL" clId="{BAB7662A-EB78-497F-8DCF-C70B79F41FFF}" dt="2023-02-28T12:11:33.170" v="252"/>
          <ac:inkMkLst>
            <pc:docMk/>
            <pc:sldMk cId="2743980777" sldId="354"/>
            <ac:inkMk id="9" creationId="{05DF74B1-49BB-6EA6-4AE0-EB9A15209722}"/>
          </ac:inkMkLst>
        </pc:inkChg>
      </pc:sldChg>
      <pc:sldChg chg="addSp">
        <pc:chgData name="Wael Zakaria" userId="23c9ba7f-91ac-426d-97b9-d8847c18a5ae" providerId="ADAL" clId="{BAB7662A-EB78-497F-8DCF-C70B79F41FFF}" dt="2023-03-14T06:53:52.614" v="299"/>
        <pc:sldMkLst>
          <pc:docMk/>
          <pc:sldMk cId="840860143" sldId="358"/>
        </pc:sldMkLst>
        <pc:inkChg chg="add">
          <ac:chgData name="Wael Zakaria" userId="23c9ba7f-91ac-426d-97b9-d8847c18a5ae" providerId="ADAL" clId="{BAB7662A-EB78-497F-8DCF-C70B79F41FFF}" dt="2023-03-14T06:53:52.614" v="299"/>
          <ac:inkMkLst>
            <pc:docMk/>
            <pc:sldMk cId="840860143" sldId="358"/>
            <ac:inkMk id="2" creationId="{9099391E-B013-CEE4-A5D9-B8F4958498D0}"/>
          </ac:inkMkLst>
        </pc:inkChg>
      </pc:sldChg>
      <pc:sldChg chg="modSp mod">
        <pc:chgData name="Wael Zakaria" userId="23c9ba7f-91ac-426d-97b9-d8847c18a5ae" providerId="ADAL" clId="{BAB7662A-EB78-497F-8DCF-C70B79F41FFF}" dt="2023-02-26T09:36:49.685" v="38" actId="20577"/>
        <pc:sldMkLst>
          <pc:docMk/>
          <pc:sldMk cId="2640297148" sldId="361"/>
        </pc:sldMkLst>
        <pc:spChg chg="mod">
          <ac:chgData name="Wael Zakaria" userId="23c9ba7f-91ac-426d-97b9-d8847c18a5ae" providerId="ADAL" clId="{BAB7662A-EB78-497F-8DCF-C70B79F41FFF}" dt="2023-02-26T09:36:49.685" v="38" actId="20577"/>
          <ac:spMkLst>
            <pc:docMk/>
            <pc:sldMk cId="2640297148" sldId="361"/>
            <ac:spMk id="5" creationId="{3AC01AE4-014D-1C2C-BC7F-67F75C82A58A}"/>
          </ac:spMkLst>
        </pc:spChg>
      </pc:sldChg>
      <pc:sldChg chg="addSp">
        <pc:chgData name="Wael Zakaria" userId="23c9ba7f-91ac-426d-97b9-d8847c18a5ae" providerId="ADAL" clId="{BAB7662A-EB78-497F-8DCF-C70B79F41FFF}" dt="2023-03-14T06:53:52.614" v="299"/>
        <pc:sldMkLst>
          <pc:docMk/>
          <pc:sldMk cId="1901297890" sldId="363"/>
        </pc:sldMkLst>
        <pc:inkChg chg="add">
          <ac:chgData name="Wael Zakaria" userId="23c9ba7f-91ac-426d-97b9-d8847c18a5ae" providerId="ADAL" clId="{BAB7662A-EB78-497F-8DCF-C70B79F41FFF}" dt="2023-03-14T06:53:52.614" v="299"/>
          <ac:inkMkLst>
            <pc:docMk/>
            <pc:sldMk cId="1901297890" sldId="363"/>
            <ac:inkMk id="2" creationId="{9C2DBD6D-EDA2-D30A-411E-8F12659FDEFB}"/>
          </ac:inkMkLst>
        </pc:inkChg>
      </pc:sldChg>
      <pc:sldChg chg="addSp delSp modSp mod">
        <pc:chgData name="Wael Zakaria" userId="23c9ba7f-91ac-426d-97b9-d8847c18a5ae" providerId="ADAL" clId="{BAB7662A-EB78-497F-8DCF-C70B79F41FFF}" dt="2023-03-04T05:56:56.074" v="298" actId="1076"/>
        <pc:sldMkLst>
          <pc:docMk/>
          <pc:sldMk cId="410252377" sldId="364"/>
        </pc:sldMkLst>
        <pc:spChg chg="mod">
          <ac:chgData name="Wael Zakaria" userId="23c9ba7f-91ac-426d-97b9-d8847c18a5ae" providerId="ADAL" clId="{BAB7662A-EB78-497F-8DCF-C70B79F41FFF}" dt="2023-03-04T05:56:56.074" v="298" actId="1076"/>
          <ac:spMkLst>
            <pc:docMk/>
            <pc:sldMk cId="410252377" sldId="364"/>
            <ac:spMk id="6" creationId="{70EC748D-4670-E0EB-508F-1A90FBDF8AA2}"/>
          </ac:spMkLst>
        </pc:spChg>
        <pc:grpChg chg="del mod">
          <ac:chgData name="Wael Zakaria" userId="23c9ba7f-91ac-426d-97b9-d8847c18a5ae" providerId="ADAL" clId="{BAB7662A-EB78-497F-8DCF-C70B79F41FFF}" dt="2023-03-04T05:54:11.410" v="288"/>
          <ac:grpSpMkLst>
            <pc:docMk/>
            <pc:sldMk cId="410252377" sldId="364"/>
            <ac:grpSpMk id="19" creationId="{3E80B66E-4D86-5783-A23E-859D1D84EADD}"/>
          </ac:grpSpMkLst>
        </pc:grpChg>
        <pc:grpChg chg="mod">
          <ac:chgData name="Wael Zakaria" userId="23c9ba7f-91ac-426d-97b9-d8847c18a5ae" providerId="ADAL" clId="{BAB7662A-EB78-497F-8DCF-C70B79F41FFF}" dt="2023-03-04T05:53:57.157" v="267"/>
          <ac:grpSpMkLst>
            <pc:docMk/>
            <pc:sldMk cId="410252377" sldId="364"/>
            <ac:grpSpMk id="20" creationId="{2EF6F939-B251-7EC4-F72B-971083055A0D}"/>
          </ac:grpSpMkLst>
        </pc:grpChg>
        <pc:grpChg chg="mod">
          <ac:chgData name="Wael Zakaria" userId="23c9ba7f-91ac-426d-97b9-d8847c18a5ae" providerId="ADAL" clId="{BAB7662A-EB78-497F-8DCF-C70B79F41FFF}" dt="2023-03-04T05:53:57.157" v="267"/>
          <ac:grpSpMkLst>
            <pc:docMk/>
            <pc:sldMk cId="410252377" sldId="364"/>
            <ac:grpSpMk id="21" creationId="{65774166-3BED-5DA5-605D-59AE4C9743FB}"/>
          </ac:grpSpMkLst>
        </pc:grpChg>
        <pc:grpChg chg="mod">
          <ac:chgData name="Wael Zakaria" userId="23c9ba7f-91ac-426d-97b9-d8847c18a5ae" providerId="ADAL" clId="{BAB7662A-EB78-497F-8DCF-C70B79F41FFF}" dt="2023-03-04T05:53:57.157" v="267"/>
          <ac:grpSpMkLst>
            <pc:docMk/>
            <pc:sldMk cId="410252377" sldId="364"/>
            <ac:grpSpMk id="22" creationId="{D767DFB5-B197-3716-121D-EA3897E85E20}"/>
          </ac:grpSpMkLst>
        </pc:grpChg>
        <pc:grpChg chg="mod">
          <ac:chgData name="Wael Zakaria" userId="23c9ba7f-91ac-426d-97b9-d8847c18a5ae" providerId="ADAL" clId="{BAB7662A-EB78-497F-8DCF-C70B79F41FFF}" dt="2023-03-04T05:54:00.954" v="274"/>
          <ac:grpSpMkLst>
            <pc:docMk/>
            <pc:sldMk cId="410252377" sldId="364"/>
            <ac:grpSpMk id="29" creationId="{AC26B3BC-7E15-0CFD-FF5E-2E809B73DC12}"/>
          </ac:grpSpMkLst>
        </pc:grpChg>
        <pc:grpChg chg="mod">
          <ac:chgData name="Wael Zakaria" userId="23c9ba7f-91ac-426d-97b9-d8847c18a5ae" providerId="ADAL" clId="{BAB7662A-EB78-497F-8DCF-C70B79F41FFF}" dt="2023-03-04T05:54:00.954" v="274"/>
          <ac:grpSpMkLst>
            <pc:docMk/>
            <pc:sldMk cId="410252377" sldId="364"/>
            <ac:grpSpMk id="30" creationId="{E05872A0-A2A8-51AC-202C-1158A4529A6C}"/>
          </ac:grpSpMkLst>
        </pc:grpChg>
        <pc:grpChg chg="mod">
          <ac:chgData name="Wael Zakaria" userId="23c9ba7f-91ac-426d-97b9-d8847c18a5ae" providerId="ADAL" clId="{BAB7662A-EB78-497F-8DCF-C70B79F41FFF}" dt="2023-03-04T05:54:04.302" v="278"/>
          <ac:grpSpMkLst>
            <pc:docMk/>
            <pc:sldMk cId="410252377" sldId="364"/>
            <ac:grpSpMk id="34" creationId="{6A0123A7-86B4-132F-8F99-43887C25CFD1}"/>
          </ac:grpSpMkLst>
        </pc:grpChg>
        <pc:grpChg chg="mod">
          <ac:chgData name="Wael Zakaria" userId="23c9ba7f-91ac-426d-97b9-d8847c18a5ae" providerId="ADAL" clId="{BAB7662A-EB78-497F-8DCF-C70B79F41FFF}" dt="2023-03-04T05:54:04.302" v="278"/>
          <ac:grpSpMkLst>
            <pc:docMk/>
            <pc:sldMk cId="410252377" sldId="364"/>
            <ac:grpSpMk id="35" creationId="{3CF2345C-8D82-3EBF-D4A4-83EE8BF3EC99}"/>
          </ac:grpSpMkLst>
        </pc:grpChg>
        <pc:grpChg chg="mod">
          <ac:chgData name="Wael Zakaria" userId="23c9ba7f-91ac-426d-97b9-d8847c18a5ae" providerId="ADAL" clId="{BAB7662A-EB78-497F-8DCF-C70B79F41FFF}" dt="2023-03-04T05:54:11.410" v="288"/>
          <ac:grpSpMkLst>
            <pc:docMk/>
            <pc:sldMk cId="410252377" sldId="364"/>
            <ac:grpSpMk id="45" creationId="{45A06D53-FAC2-8D42-CC78-C1B2F041F738}"/>
          </ac:grpSpMkLst>
        </pc:grpChg>
        <pc:grpChg chg="mod">
          <ac:chgData name="Wael Zakaria" userId="23c9ba7f-91ac-426d-97b9-d8847c18a5ae" providerId="ADAL" clId="{BAB7662A-EB78-497F-8DCF-C70B79F41FFF}" dt="2023-03-04T05:54:15.264" v="297"/>
          <ac:grpSpMkLst>
            <pc:docMk/>
            <pc:sldMk cId="410252377" sldId="364"/>
            <ac:grpSpMk id="54" creationId="{54078262-17A4-4DD4-1FEC-0F898981986C}"/>
          </ac:grpSpMkLst>
        </pc:grpChg>
        <pc:inkChg chg="add">
          <ac:chgData name="Wael Zakaria" userId="23c9ba7f-91ac-426d-97b9-d8847c18a5ae" providerId="ADAL" clId="{BAB7662A-EB78-497F-8DCF-C70B79F41FFF}" dt="2023-03-04T05:53:39.114" v="254" actId="9405"/>
          <ac:inkMkLst>
            <pc:docMk/>
            <pc:sldMk cId="410252377" sldId="364"/>
            <ac:inkMk id="2" creationId="{504B2211-66ED-00A8-5A97-CEE288C190A1}"/>
          </ac:inkMkLst>
        </pc:inkChg>
        <pc:inkChg chg="add mod">
          <ac:chgData name="Wael Zakaria" userId="23c9ba7f-91ac-426d-97b9-d8847c18a5ae" providerId="ADAL" clId="{BAB7662A-EB78-497F-8DCF-C70B79F41FFF}" dt="2023-03-04T05:53:57.157" v="267"/>
          <ac:inkMkLst>
            <pc:docMk/>
            <pc:sldMk cId="410252377" sldId="364"/>
            <ac:inkMk id="7" creationId="{B7635D30-2799-62EF-072B-8F602C236394}"/>
          </ac:inkMkLst>
        </pc:inkChg>
        <pc:inkChg chg="add mod">
          <ac:chgData name="Wael Zakaria" userId="23c9ba7f-91ac-426d-97b9-d8847c18a5ae" providerId="ADAL" clId="{BAB7662A-EB78-497F-8DCF-C70B79F41FFF}" dt="2023-03-04T05:53:57.157" v="267"/>
          <ac:inkMkLst>
            <pc:docMk/>
            <pc:sldMk cId="410252377" sldId="364"/>
            <ac:inkMk id="8" creationId="{A7F72288-602A-E722-CD1F-C340BF9F8737}"/>
          </ac:inkMkLst>
        </pc:inkChg>
        <pc:inkChg chg="add mod">
          <ac:chgData name="Wael Zakaria" userId="23c9ba7f-91ac-426d-97b9-d8847c18a5ae" providerId="ADAL" clId="{BAB7662A-EB78-497F-8DCF-C70B79F41FFF}" dt="2023-03-04T05:53:57.157" v="267"/>
          <ac:inkMkLst>
            <pc:docMk/>
            <pc:sldMk cId="410252377" sldId="364"/>
            <ac:inkMk id="9" creationId="{5FD17BE1-5FDE-F4A5-C6F6-7A9AA727DB46}"/>
          </ac:inkMkLst>
        </pc:inkChg>
        <pc:inkChg chg="add mod">
          <ac:chgData name="Wael Zakaria" userId="23c9ba7f-91ac-426d-97b9-d8847c18a5ae" providerId="ADAL" clId="{BAB7662A-EB78-497F-8DCF-C70B79F41FFF}" dt="2023-03-04T05:53:57.157" v="267"/>
          <ac:inkMkLst>
            <pc:docMk/>
            <pc:sldMk cId="410252377" sldId="364"/>
            <ac:inkMk id="10" creationId="{234262D1-A00A-0313-9D5D-3489CEC86B8F}"/>
          </ac:inkMkLst>
        </pc:inkChg>
        <pc:inkChg chg="add mod">
          <ac:chgData name="Wael Zakaria" userId="23c9ba7f-91ac-426d-97b9-d8847c18a5ae" providerId="ADAL" clId="{BAB7662A-EB78-497F-8DCF-C70B79F41FFF}" dt="2023-03-04T05:53:57.157" v="267"/>
          <ac:inkMkLst>
            <pc:docMk/>
            <pc:sldMk cId="410252377" sldId="364"/>
            <ac:inkMk id="11" creationId="{299FE6BC-890A-AAC2-7DF9-56997B409A1C}"/>
          </ac:inkMkLst>
        </pc:inkChg>
        <pc:inkChg chg="add mod">
          <ac:chgData name="Wael Zakaria" userId="23c9ba7f-91ac-426d-97b9-d8847c18a5ae" providerId="ADAL" clId="{BAB7662A-EB78-497F-8DCF-C70B79F41FFF}" dt="2023-03-04T05:53:57.157" v="267"/>
          <ac:inkMkLst>
            <pc:docMk/>
            <pc:sldMk cId="410252377" sldId="364"/>
            <ac:inkMk id="12" creationId="{6F502968-A372-980C-FF2B-6D89CFC814F1}"/>
          </ac:inkMkLst>
        </pc:inkChg>
        <pc:inkChg chg="add mod">
          <ac:chgData name="Wael Zakaria" userId="23c9ba7f-91ac-426d-97b9-d8847c18a5ae" providerId="ADAL" clId="{BAB7662A-EB78-497F-8DCF-C70B79F41FFF}" dt="2023-03-04T05:53:57.157" v="267"/>
          <ac:inkMkLst>
            <pc:docMk/>
            <pc:sldMk cId="410252377" sldId="364"/>
            <ac:inkMk id="13" creationId="{AAE0BBAD-E542-00FB-F78D-6053DE3614F8}"/>
          </ac:inkMkLst>
        </pc:inkChg>
        <pc:inkChg chg="add mod">
          <ac:chgData name="Wael Zakaria" userId="23c9ba7f-91ac-426d-97b9-d8847c18a5ae" providerId="ADAL" clId="{BAB7662A-EB78-497F-8DCF-C70B79F41FFF}" dt="2023-03-04T05:53:57.157" v="267"/>
          <ac:inkMkLst>
            <pc:docMk/>
            <pc:sldMk cId="410252377" sldId="364"/>
            <ac:inkMk id="14" creationId="{22A44A9F-A38C-65FB-9F7A-7E7FCBFD8A8C}"/>
          </ac:inkMkLst>
        </pc:inkChg>
        <pc:inkChg chg="add mod">
          <ac:chgData name="Wael Zakaria" userId="23c9ba7f-91ac-426d-97b9-d8847c18a5ae" providerId="ADAL" clId="{BAB7662A-EB78-497F-8DCF-C70B79F41FFF}" dt="2023-03-04T05:53:57.157" v="267"/>
          <ac:inkMkLst>
            <pc:docMk/>
            <pc:sldMk cId="410252377" sldId="364"/>
            <ac:inkMk id="15" creationId="{90C1DE41-9D08-06A1-0CBB-52BE333537F2}"/>
          </ac:inkMkLst>
        </pc:inkChg>
        <pc:inkChg chg="add mod">
          <ac:chgData name="Wael Zakaria" userId="23c9ba7f-91ac-426d-97b9-d8847c18a5ae" providerId="ADAL" clId="{BAB7662A-EB78-497F-8DCF-C70B79F41FFF}" dt="2023-03-04T05:53:57.157" v="267"/>
          <ac:inkMkLst>
            <pc:docMk/>
            <pc:sldMk cId="410252377" sldId="364"/>
            <ac:inkMk id="16" creationId="{00208DFC-BD6A-BF85-D5E8-39FD81C19DA4}"/>
          </ac:inkMkLst>
        </pc:inkChg>
        <pc:inkChg chg="add mod">
          <ac:chgData name="Wael Zakaria" userId="23c9ba7f-91ac-426d-97b9-d8847c18a5ae" providerId="ADAL" clId="{BAB7662A-EB78-497F-8DCF-C70B79F41FFF}" dt="2023-03-04T05:54:11.410" v="288"/>
          <ac:inkMkLst>
            <pc:docMk/>
            <pc:sldMk cId="410252377" sldId="364"/>
            <ac:inkMk id="17" creationId="{F078B15F-3F29-3B24-F42F-E90FC59E7E8D}"/>
          </ac:inkMkLst>
        </pc:inkChg>
        <pc:inkChg chg="add mod">
          <ac:chgData name="Wael Zakaria" userId="23c9ba7f-91ac-426d-97b9-d8847c18a5ae" providerId="ADAL" clId="{BAB7662A-EB78-497F-8DCF-C70B79F41FFF}" dt="2023-03-04T05:54:11.410" v="288"/>
          <ac:inkMkLst>
            <pc:docMk/>
            <pc:sldMk cId="410252377" sldId="364"/>
            <ac:inkMk id="18" creationId="{4C3709E2-D93E-CF05-D930-E18DF399F4D3}"/>
          </ac:inkMkLst>
        </pc:inkChg>
        <pc:inkChg chg="add mod">
          <ac:chgData name="Wael Zakaria" userId="23c9ba7f-91ac-426d-97b9-d8847c18a5ae" providerId="ADAL" clId="{BAB7662A-EB78-497F-8DCF-C70B79F41FFF}" dt="2023-03-04T05:54:00.954" v="274"/>
          <ac:inkMkLst>
            <pc:docMk/>
            <pc:sldMk cId="410252377" sldId="364"/>
            <ac:inkMk id="23" creationId="{2F2751F1-E584-F290-25B9-B6E61AF46D81}"/>
          </ac:inkMkLst>
        </pc:inkChg>
        <pc:inkChg chg="add mod">
          <ac:chgData name="Wael Zakaria" userId="23c9ba7f-91ac-426d-97b9-d8847c18a5ae" providerId="ADAL" clId="{BAB7662A-EB78-497F-8DCF-C70B79F41FFF}" dt="2023-03-04T05:54:00.954" v="274"/>
          <ac:inkMkLst>
            <pc:docMk/>
            <pc:sldMk cId="410252377" sldId="364"/>
            <ac:inkMk id="24" creationId="{A57167FD-FD9F-4D98-F808-2E00BE9B4636}"/>
          </ac:inkMkLst>
        </pc:inkChg>
        <pc:inkChg chg="add">
          <ac:chgData name="Wael Zakaria" userId="23c9ba7f-91ac-426d-97b9-d8847c18a5ae" providerId="ADAL" clId="{BAB7662A-EB78-497F-8DCF-C70B79F41FFF}" dt="2023-03-04T05:53:58.792" v="270" actId="9405"/>
          <ac:inkMkLst>
            <pc:docMk/>
            <pc:sldMk cId="410252377" sldId="364"/>
            <ac:inkMk id="25" creationId="{27A4A2C4-7EA2-7554-48CF-20D5457137BC}"/>
          </ac:inkMkLst>
        </pc:inkChg>
        <pc:inkChg chg="add mod">
          <ac:chgData name="Wael Zakaria" userId="23c9ba7f-91ac-426d-97b9-d8847c18a5ae" providerId="ADAL" clId="{BAB7662A-EB78-497F-8DCF-C70B79F41FFF}" dt="2023-03-04T05:54:00.954" v="274"/>
          <ac:inkMkLst>
            <pc:docMk/>
            <pc:sldMk cId="410252377" sldId="364"/>
            <ac:inkMk id="26" creationId="{0F396DCC-2E7E-0797-E7A4-65EB0A087FA2}"/>
          </ac:inkMkLst>
        </pc:inkChg>
        <pc:inkChg chg="add mod">
          <ac:chgData name="Wael Zakaria" userId="23c9ba7f-91ac-426d-97b9-d8847c18a5ae" providerId="ADAL" clId="{BAB7662A-EB78-497F-8DCF-C70B79F41FFF}" dt="2023-03-04T05:54:00.954" v="274"/>
          <ac:inkMkLst>
            <pc:docMk/>
            <pc:sldMk cId="410252377" sldId="364"/>
            <ac:inkMk id="27" creationId="{D0F93B8F-0442-53C2-E83B-2A988D20846A}"/>
          </ac:inkMkLst>
        </pc:inkChg>
        <pc:inkChg chg="add mod">
          <ac:chgData name="Wael Zakaria" userId="23c9ba7f-91ac-426d-97b9-d8847c18a5ae" providerId="ADAL" clId="{BAB7662A-EB78-497F-8DCF-C70B79F41FFF}" dt="2023-03-04T05:54:04.302" v="278"/>
          <ac:inkMkLst>
            <pc:docMk/>
            <pc:sldMk cId="410252377" sldId="364"/>
            <ac:inkMk id="28" creationId="{1AAE708E-A52F-9C04-352B-F2C87F059551}"/>
          </ac:inkMkLst>
        </pc:inkChg>
        <pc:inkChg chg="add mod">
          <ac:chgData name="Wael Zakaria" userId="23c9ba7f-91ac-426d-97b9-d8847c18a5ae" providerId="ADAL" clId="{BAB7662A-EB78-497F-8DCF-C70B79F41FFF}" dt="2023-03-04T05:54:04.302" v="278"/>
          <ac:inkMkLst>
            <pc:docMk/>
            <pc:sldMk cId="410252377" sldId="364"/>
            <ac:inkMk id="31" creationId="{27BD1193-369C-83C1-BDD5-408F8DE4D783}"/>
          </ac:inkMkLst>
        </pc:inkChg>
        <pc:inkChg chg="add mod">
          <ac:chgData name="Wael Zakaria" userId="23c9ba7f-91ac-426d-97b9-d8847c18a5ae" providerId="ADAL" clId="{BAB7662A-EB78-497F-8DCF-C70B79F41FFF}" dt="2023-03-04T05:54:04.302" v="278"/>
          <ac:inkMkLst>
            <pc:docMk/>
            <pc:sldMk cId="410252377" sldId="364"/>
            <ac:inkMk id="32" creationId="{CE36BF8C-80C4-9010-A256-385B916CE3C0}"/>
          </ac:inkMkLst>
        </pc:inkChg>
        <pc:inkChg chg="add mod">
          <ac:chgData name="Wael Zakaria" userId="23c9ba7f-91ac-426d-97b9-d8847c18a5ae" providerId="ADAL" clId="{BAB7662A-EB78-497F-8DCF-C70B79F41FFF}" dt="2023-03-04T05:54:04.302" v="278"/>
          <ac:inkMkLst>
            <pc:docMk/>
            <pc:sldMk cId="410252377" sldId="364"/>
            <ac:inkMk id="33" creationId="{4F4DEEDE-951D-37CA-997F-2B8AEFC87342}"/>
          </ac:inkMkLst>
        </pc:inkChg>
        <pc:inkChg chg="add mod">
          <ac:chgData name="Wael Zakaria" userId="23c9ba7f-91ac-426d-97b9-d8847c18a5ae" providerId="ADAL" clId="{BAB7662A-EB78-497F-8DCF-C70B79F41FFF}" dt="2023-03-04T05:54:11.410" v="288"/>
          <ac:inkMkLst>
            <pc:docMk/>
            <pc:sldMk cId="410252377" sldId="364"/>
            <ac:inkMk id="36" creationId="{E714EF0C-0B75-92A5-3DDE-23611FF3A666}"/>
          </ac:inkMkLst>
        </pc:inkChg>
        <pc:inkChg chg="add mod">
          <ac:chgData name="Wael Zakaria" userId="23c9ba7f-91ac-426d-97b9-d8847c18a5ae" providerId="ADAL" clId="{BAB7662A-EB78-497F-8DCF-C70B79F41FFF}" dt="2023-03-04T05:54:11.410" v="288"/>
          <ac:inkMkLst>
            <pc:docMk/>
            <pc:sldMk cId="410252377" sldId="364"/>
            <ac:inkMk id="37" creationId="{96D9498E-5A8C-3CD9-BE51-E1DB7523651A}"/>
          </ac:inkMkLst>
        </pc:inkChg>
        <pc:inkChg chg="add mod">
          <ac:chgData name="Wael Zakaria" userId="23c9ba7f-91ac-426d-97b9-d8847c18a5ae" providerId="ADAL" clId="{BAB7662A-EB78-497F-8DCF-C70B79F41FFF}" dt="2023-03-04T05:54:11.410" v="288"/>
          <ac:inkMkLst>
            <pc:docMk/>
            <pc:sldMk cId="410252377" sldId="364"/>
            <ac:inkMk id="38" creationId="{F14E8D02-16AA-AF18-2A7D-0296043DB6E3}"/>
          </ac:inkMkLst>
        </pc:inkChg>
        <pc:inkChg chg="add mod">
          <ac:chgData name="Wael Zakaria" userId="23c9ba7f-91ac-426d-97b9-d8847c18a5ae" providerId="ADAL" clId="{BAB7662A-EB78-497F-8DCF-C70B79F41FFF}" dt="2023-03-04T05:54:11.410" v="288"/>
          <ac:inkMkLst>
            <pc:docMk/>
            <pc:sldMk cId="410252377" sldId="364"/>
            <ac:inkMk id="39" creationId="{35A709E2-E219-8558-0C8D-697AA0620053}"/>
          </ac:inkMkLst>
        </pc:inkChg>
        <pc:inkChg chg="add mod">
          <ac:chgData name="Wael Zakaria" userId="23c9ba7f-91ac-426d-97b9-d8847c18a5ae" providerId="ADAL" clId="{BAB7662A-EB78-497F-8DCF-C70B79F41FFF}" dt="2023-03-04T05:54:11.410" v="288"/>
          <ac:inkMkLst>
            <pc:docMk/>
            <pc:sldMk cId="410252377" sldId="364"/>
            <ac:inkMk id="40" creationId="{176265E4-82BD-F199-7C83-B05F77250420}"/>
          </ac:inkMkLst>
        </pc:inkChg>
        <pc:inkChg chg="add mod">
          <ac:chgData name="Wael Zakaria" userId="23c9ba7f-91ac-426d-97b9-d8847c18a5ae" providerId="ADAL" clId="{BAB7662A-EB78-497F-8DCF-C70B79F41FFF}" dt="2023-03-04T05:54:11.410" v="288"/>
          <ac:inkMkLst>
            <pc:docMk/>
            <pc:sldMk cId="410252377" sldId="364"/>
            <ac:inkMk id="41" creationId="{CE406369-D3EE-D1E1-0808-4AF5CA700B8D}"/>
          </ac:inkMkLst>
        </pc:inkChg>
        <pc:inkChg chg="add mod">
          <ac:chgData name="Wael Zakaria" userId="23c9ba7f-91ac-426d-97b9-d8847c18a5ae" providerId="ADAL" clId="{BAB7662A-EB78-497F-8DCF-C70B79F41FFF}" dt="2023-03-04T05:54:11.410" v="288"/>
          <ac:inkMkLst>
            <pc:docMk/>
            <pc:sldMk cId="410252377" sldId="364"/>
            <ac:inkMk id="42" creationId="{303A9734-FFF0-57D4-9AB3-036AED07F077}"/>
          </ac:inkMkLst>
        </pc:inkChg>
        <pc:inkChg chg="add mod">
          <ac:chgData name="Wael Zakaria" userId="23c9ba7f-91ac-426d-97b9-d8847c18a5ae" providerId="ADAL" clId="{BAB7662A-EB78-497F-8DCF-C70B79F41FFF}" dt="2023-03-04T05:54:11.410" v="288"/>
          <ac:inkMkLst>
            <pc:docMk/>
            <pc:sldMk cId="410252377" sldId="364"/>
            <ac:inkMk id="43" creationId="{956991F0-F3C4-7875-E3CD-2B629EBCD010}"/>
          </ac:inkMkLst>
        </pc:inkChg>
        <pc:inkChg chg="add mod">
          <ac:chgData name="Wael Zakaria" userId="23c9ba7f-91ac-426d-97b9-d8847c18a5ae" providerId="ADAL" clId="{BAB7662A-EB78-497F-8DCF-C70B79F41FFF}" dt="2023-03-04T05:54:11.410" v="288"/>
          <ac:inkMkLst>
            <pc:docMk/>
            <pc:sldMk cId="410252377" sldId="364"/>
            <ac:inkMk id="44" creationId="{694E84CB-34A6-A88C-C788-8EAF80681E0D}"/>
          </ac:inkMkLst>
        </pc:inkChg>
        <pc:inkChg chg="add mod">
          <ac:chgData name="Wael Zakaria" userId="23c9ba7f-91ac-426d-97b9-d8847c18a5ae" providerId="ADAL" clId="{BAB7662A-EB78-497F-8DCF-C70B79F41FFF}" dt="2023-03-04T05:54:15.264" v="297"/>
          <ac:inkMkLst>
            <pc:docMk/>
            <pc:sldMk cId="410252377" sldId="364"/>
            <ac:inkMk id="46" creationId="{47868293-5F17-BA74-AAD4-BF90B8F61F9E}"/>
          </ac:inkMkLst>
        </pc:inkChg>
        <pc:inkChg chg="add mod">
          <ac:chgData name="Wael Zakaria" userId="23c9ba7f-91ac-426d-97b9-d8847c18a5ae" providerId="ADAL" clId="{BAB7662A-EB78-497F-8DCF-C70B79F41FFF}" dt="2023-03-04T05:54:15.264" v="297"/>
          <ac:inkMkLst>
            <pc:docMk/>
            <pc:sldMk cId="410252377" sldId="364"/>
            <ac:inkMk id="47" creationId="{7AE36522-B9C0-931C-1D2F-4E69DA02BE57}"/>
          </ac:inkMkLst>
        </pc:inkChg>
        <pc:inkChg chg="add mod">
          <ac:chgData name="Wael Zakaria" userId="23c9ba7f-91ac-426d-97b9-d8847c18a5ae" providerId="ADAL" clId="{BAB7662A-EB78-497F-8DCF-C70B79F41FFF}" dt="2023-03-04T05:54:15.264" v="297"/>
          <ac:inkMkLst>
            <pc:docMk/>
            <pc:sldMk cId="410252377" sldId="364"/>
            <ac:inkMk id="48" creationId="{01B41C8B-89A4-F2DF-712B-67F13D2EB679}"/>
          </ac:inkMkLst>
        </pc:inkChg>
        <pc:inkChg chg="add mod">
          <ac:chgData name="Wael Zakaria" userId="23c9ba7f-91ac-426d-97b9-d8847c18a5ae" providerId="ADAL" clId="{BAB7662A-EB78-497F-8DCF-C70B79F41FFF}" dt="2023-03-04T05:54:15.264" v="297"/>
          <ac:inkMkLst>
            <pc:docMk/>
            <pc:sldMk cId="410252377" sldId="364"/>
            <ac:inkMk id="49" creationId="{DDB0F0C9-7D8B-582F-284E-0CEC6505836F}"/>
          </ac:inkMkLst>
        </pc:inkChg>
        <pc:inkChg chg="add mod">
          <ac:chgData name="Wael Zakaria" userId="23c9ba7f-91ac-426d-97b9-d8847c18a5ae" providerId="ADAL" clId="{BAB7662A-EB78-497F-8DCF-C70B79F41FFF}" dt="2023-03-04T05:54:15.264" v="297"/>
          <ac:inkMkLst>
            <pc:docMk/>
            <pc:sldMk cId="410252377" sldId="364"/>
            <ac:inkMk id="50" creationId="{618D5062-4780-6B80-431A-397BAD05D3F6}"/>
          </ac:inkMkLst>
        </pc:inkChg>
        <pc:inkChg chg="add mod">
          <ac:chgData name="Wael Zakaria" userId="23c9ba7f-91ac-426d-97b9-d8847c18a5ae" providerId="ADAL" clId="{BAB7662A-EB78-497F-8DCF-C70B79F41FFF}" dt="2023-03-04T05:54:15.264" v="297"/>
          <ac:inkMkLst>
            <pc:docMk/>
            <pc:sldMk cId="410252377" sldId="364"/>
            <ac:inkMk id="51" creationId="{7EFB587D-AE54-FA16-FA72-B1CEFA9D2724}"/>
          </ac:inkMkLst>
        </pc:inkChg>
        <pc:inkChg chg="add mod">
          <ac:chgData name="Wael Zakaria" userId="23c9ba7f-91ac-426d-97b9-d8847c18a5ae" providerId="ADAL" clId="{BAB7662A-EB78-497F-8DCF-C70B79F41FFF}" dt="2023-03-04T05:54:15.264" v="297"/>
          <ac:inkMkLst>
            <pc:docMk/>
            <pc:sldMk cId="410252377" sldId="364"/>
            <ac:inkMk id="52" creationId="{CB7B93A4-42E8-0B70-79BD-8A10D1A3AC5D}"/>
          </ac:inkMkLst>
        </pc:inkChg>
        <pc:inkChg chg="add mod">
          <ac:chgData name="Wael Zakaria" userId="23c9ba7f-91ac-426d-97b9-d8847c18a5ae" providerId="ADAL" clId="{BAB7662A-EB78-497F-8DCF-C70B79F41FFF}" dt="2023-03-04T05:54:15.264" v="297"/>
          <ac:inkMkLst>
            <pc:docMk/>
            <pc:sldMk cId="410252377" sldId="364"/>
            <ac:inkMk id="53" creationId="{64D37783-1F42-890B-1FE9-1D1931945494}"/>
          </ac:inkMkLst>
        </pc:inkChg>
      </pc:sldChg>
      <pc:sldChg chg="addSp">
        <pc:chgData name="Wael Zakaria" userId="23c9ba7f-91ac-426d-97b9-d8847c18a5ae" providerId="ADAL" clId="{BAB7662A-EB78-497F-8DCF-C70B79F41FFF}" dt="2023-03-14T07:29:24.208" v="309"/>
        <pc:sldMkLst>
          <pc:docMk/>
          <pc:sldMk cId="637928882" sldId="368"/>
        </pc:sldMkLst>
        <pc:inkChg chg="add">
          <ac:chgData name="Wael Zakaria" userId="23c9ba7f-91ac-426d-97b9-d8847c18a5ae" providerId="ADAL" clId="{BAB7662A-EB78-497F-8DCF-C70B79F41FFF}" dt="2023-03-14T07:29:24.208" v="309"/>
          <ac:inkMkLst>
            <pc:docMk/>
            <pc:sldMk cId="637928882" sldId="368"/>
            <ac:inkMk id="2" creationId="{75E5EE93-59F3-9DFF-6556-9FB4BE42A67D}"/>
          </ac:inkMkLst>
        </pc:inkChg>
      </pc:sldChg>
      <pc:sldChg chg="addSp">
        <pc:chgData name="Wael Zakaria" userId="23c9ba7f-91ac-426d-97b9-d8847c18a5ae" providerId="ADAL" clId="{BAB7662A-EB78-497F-8DCF-C70B79F41FFF}" dt="2023-03-14T07:29:24.208" v="309"/>
        <pc:sldMkLst>
          <pc:docMk/>
          <pc:sldMk cId="26470039" sldId="371"/>
        </pc:sldMkLst>
        <pc:inkChg chg="add">
          <ac:chgData name="Wael Zakaria" userId="23c9ba7f-91ac-426d-97b9-d8847c18a5ae" providerId="ADAL" clId="{BAB7662A-EB78-497F-8DCF-C70B79F41FFF}" dt="2023-03-14T07:29:24.208" v="309"/>
          <ac:inkMkLst>
            <pc:docMk/>
            <pc:sldMk cId="26470039" sldId="371"/>
            <ac:inkMk id="2" creationId="{98AB7A2A-0A29-77A5-23AF-93F457740AC2}"/>
          </ac:inkMkLst>
        </pc:inkChg>
      </pc:sldChg>
      <pc:sldChg chg="addSp">
        <pc:chgData name="Wael Zakaria" userId="23c9ba7f-91ac-426d-97b9-d8847c18a5ae" providerId="ADAL" clId="{BAB7662A-EB78-497F-8DCF-C70B79F41FFF}" dt="2023-03-14T07:50:19.966" v="311"/>
        <pc:sldMkLst>
          <pc:docMk/>
          <pc:sldMk cId="1974602976" sldId="374"/>
        </pc:sldMkLst>
        <pc:inkChg chg="add">
          <ac:chgData name="Wael Zakaria" userId="23c9ba7f-91ac-426d-97b9-d8847c18a5ae" providerId="ADAL" clId="{BAB7662A-EB78-497F-8DCF-C70B79F41FFF}" dt="2023-03-14T07:50:19.966" v="311"/>
          <ac:inkMkLst>
            <pc:docMk/>
            <pc:sldMk cId="1974602976" sldId="374"/>
            <ac:inkMk id="2" creationId="{29C7BE47-B44C-5D8C-BC22-CA7A4797B5F3}"/>
          </ac:inkMkLst>
        </pc:inkChg>
      </pc:sldChg>
      <pc:sldChg chg="addSp modSp new mod">
        <pc:chgData name="Wael Zakaria" userId="23c9ba7f-91ac-426d-97b9-d8847c18a5ae" providerId="ADAL" clId="{BAB7662A-EB78-497F-8DCF-C70B79F41FFF}" dt="2023-03-14T07:29:24.208" v="309"/>
        <pc:sldMkLst>
          <pc:docMk/>
          <pc:sldMk cId="1318415674" sldId="376"/>
        </pc:sldMkLst>
        <pc:picChg chg="add mod">
          <ac:chgData name="Wael Zakaria" userId="23c9ba7f-91ac-426d-97b9-d8847c18a5ae" providerId="ADAL" clId="{BAB7662A-EB78-497F-8DCF-C70B79F41FFF}" dt="2023-03-14T06:55:56.313" v="308" actId="1076"/>
          <ac:picMkLst>
            <pc:docMk/>
            <pc:sldMk cId="1318415674" sldId="376"/>
            <ac:picMk id="6" creationId="{2C961ACA-C69A-31D7-8007-E7D17E83D0BA}"/>
          </ac:picMkLst>
        </pc:picChg>
        <pc:inkChg chg="add">
          <ac:chgData name="Wael Zakaria" userId="23c9ba7f-91ac-426d-97b9-d8847c18a5ae" providerId="ADAL" clId="{BAB7662A-EB78-497F-8DCF-C70B79F41FFF}" dt="2023-03-14T06:55:17.852" v="301"/>
          <ac:inkMkLst>
            <pc:docMk/>
            <pc:sldMk cId="1318415674" sldId="376"/>
            <ac:inkMk id="4" creationId="{0338D360-F429-AF83-B948-0CD12628A853}"/>
          </ac:inkMkLst>
        </pc:inkChg>
        <pc:inkChg chg="add">
          <ac:chgData name="Wael Zakaria" userId="23c9ba7f-91ac-426d-97b9-d8847c18a5ae" providerId="ADAL" clId="{BAB7662A-EB78-497F-8DCF-C70B79F41FFF}" dt="2023-03-14T07:29:24.208" v="309"/>
          <ac:inkMkLst>
            <pc:docMk/>
            <pc:sldMk cId="1318415674" sldId="376"/>
            <ac:inkMk id="7" creationId="{E5DE923E-544A-3CC8-E848-4A04D0C8802D}"/>
          </ac:inkMkLst>
        </pc:inkChg>
      </pc:sldChg>
      <pc:sldChg chg="add del">
        <pc:chgData name="Wael Zakaria" userId="23c9ba7f-91ac-426d-97b9-d8847c18a5ae" providerId="ADAL" clId="{BAB7662A-EB78-497F-8DCF-C70B79F41FFF}" dt="2023-03-14T06:55:38.619" v="305"/>
        <pc:sldMkLst>
          <pc:docMk/>
          <pc:sldMk cId="757013712" sldId="377"/>
        </pc:sldMkLst>
      </pc:sldChg>
      <pc:sldChg chg="add del">
        <pc:chgData name="Wael Zakaria" userId="23c9ba7f-91ac-426d-97b9-d8847c18a5ae" providerId="ADAL" clId="{BAB7662A-EB78-497F-8DCF-C70B79F41FFF}" dt="2023-03-14T06:55:32.535" v="303"/>
        <pc:sldMkLst>
          <pc:docMk/>
          <pc:sldMk cId="2312023506" sldId="377"/>
        </pc:sldMkLst>
      </pc:sldChg>
      <pc:sldChg chg="addSp new">
        <pc:chgData name="Wael Zakaria" userId="23c9ba7f-91ac-426d-97b9-d8847c18a5ae" providerId="ADAL" clId="{BAB7662A-EB78-497F-8DCF-C70B79F41FFF}" dt="2023-03-14T07:50:19.966" v="311"/>
        <pc:sldMkLst>
          <pc:docMk/>
          <pc:sldMk cId="4028931702" sldId="377"/>
        </pc:sldMkLst>
        <pc:inkChg chg="add">
          <ac:chgData name="Wael Zakaria" userId="23c9ba7f-91ac-426d-97b9-d8847c18a5ae" providerId="ADAL" clId="{BAB7662A-EB78-497F-8DCF-C70B79F41FFF}" dt="2023-03-14T07:50:19.966" v="311"/>
          <ac:inkMkLst>
            <pc:docMk/>
            <pc:sldMk cId="4028931702" sldId="377"/>
            <ac:inkMk id="4" creationId="{90B42E06-2B07-B371-D388-3F227542B6D3}"/>
          </ac:inkMkLst>
        </pc:inkChg>
      </pc:sldChg>
    </pc:docChg>
  </pc:docChgLst>
  <pc:docChgLst>
    <pc:chgData name="Wael Zakaria" userId="23c9ba7f-91ac-426d-97b9-d8847c18a5ae" providerId="ADAL" clId="{358CD001-A482-4582-984F-603B41B059F6}"/>
    <pc:docChg chg="custSel modSld">
      <pc:chgData name="Wael Zakaria" userId="23c9ba7f-91ac-426d-97b9-d8847c18a5ae" providerId="ADAL" clId="{358CD001-A482-4582-984F-603B41B059F6}" dt="2023-03-13T20:14:02.356" v="1" actId="478"/>
      <pc:docMkLst>
        <pc:docMk/>
      </pc:docMkLst>
      <pc:sldChg chg="delSp modSp mod">
        <pc:chgData name="Wael Zakaria" userId="23c9ba7f-91ac-426d-97b9-d8847c18a5ae" providerId="ADAL" clId="{358CD001-A482-4582-984F-603B41B059F6}" dt="2023-03-13T20:14:02.356" v="1" actId="478"/>
        <pc:sldMkLst>
          <pc:docMk/>
          <pc:sldMk cId="410252377" sldId="364"/>
        </pc:sldMkLst>
        <pc:spChg chg="del mod">
          <ac:chgData name="Wael Zakaria" userId="23c9ba7f-91ac-426d-97b9-d8847c18a5ae" providerId="ADAL" clId="{358CD001-A482-4582-984F-603B41B059F6}" dt="2023-03-13T20:14:02.356" v="1" actId="478"/>
          <ac:spMkLst>
            <pc:docMk/>
            <pc:sldMk cId="410252377" sldId="364"/>
            <ac:spMk id="6" creationId="{70EC748D-4670-E0EB-508F-1A90FBDF8AA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1BAF101C-A56F-2CB7-1949-51BEC64DB6E2}"/>
              </a:ext>
            </a:extLst>
          </p:cNvPr>
          <p:cNvSpPr>
            <a:spLocks noGrp="1" noChangeArrowheads="1"/>
          </p:cNvSpPr>
          <p:nvPr>
            <p:ph type="hdr" sz="quarter"/>
          </p:nvPr>
        </p:nvSpPr>
        <p:spPr bwMode="auto">
          <a:xfrm>
            <a:off x="557213" y="314325"/>
            <a:ext cx="3657600" cy="481013"/>
          </a:xfrm>
          <a:prstGeom prst="rect">
            <a:avLst/>
          </a:prstGeom>
          <a:noFill/>
          <a:ln>
            <a:noFill/>
          </a:ln>
          <a:effectLst/>
        </p:spPr>
        <p:txBody>
          <a:bodyPr vert="horz" wrap="square" lIns="96653" tIns="48327" rIns="96653" bIns="48327" numCol="1" anchor="t" anchorCtr="0" compatLnSpc="1"/>
          <a:lstStyle>
            <a:lvl1pPr algn="l" defTabSz="967105" eaLnBrk="0" hangingPunct="0">
              <a:defRPr sz="1700" b="1" i="1"/>
            </a:lvl1pPr>
          </a:lstStyle>
          <a:p>
            <a:pPr>
              <a:defRPr/>
            </a:pPr>
            <a:r>
              <a:rPr lang="en-US" altLang="ar-EG"/>
              <a:t>Design and Analysis of Algorithms</a:t>
            </a:r>
          </a:p>
        </p:txBody>
      </p:sp>
      <p:sp>
        <p:nvSpPr>
          <p:cNvPr id="177155" name="Rectangle 3">
            <a:extLst>
              <a:ext uri="{FF2B5EF4-FFF2-40B4-BE49-F238E27FC236}">
                <a16:creationId xmlns:a16="http://schemas.microsoft.com/office/drawing/2014/main" id="{7877495E-22A3-2493-271B-690B418417F1}"/>
              </a:ext>
            </a:extLst>
          </p:cNvPr>
          <p:cNvSpPr>
            <a:spLocks noGrp="1" noChangeArrowheads="1"/>
          </p:cNvSpPr>
          <p:nvPr>
            <p:ph type="dt" sz="quarter" idx="1"/>
          </p:nvPr>
        </p:nvSpPr>
        <p:spPr bwMode="auto">
          <a:xfrm>
            <a:off x="4144963" y="314325"/>
            <a:ext cx="2613025" cy="481013"/>
          </a:xfrm>
          <a:prstGeom prst="rect">
            <a:avLst/>
          </a:prstGeom>
          <a:noFill/>
          <a:ln>
            <a:noFill/>
          </a:ln>
          <a:effectLst/>
        </p:spPr>
        <p:txBody>
          <a:bodyPr vert="horz" wrap="square" lIns="96653" tIns="48327" rIns="96653" bIns="48327" numCol="1" anchor="t" anchorCtr="0" compatLnSpc="1"/>
          <a:lstStyle>
            <a:lvl1pPr algn="r" defTabSz="967105" eaLnBrk="0" hangingPunct="0">
              <a:defRPr sz="1700" b="1" i="1"/>
            </a:lvl1pPr>
          </a:lstStyle>
          <a:p>
            <a:pPr>
              <a:defRPr/>
            </a:pPr>
            <a:r>
              <a:rPr lang="en-US" altLang="ar-EG"/>
              <a:t>Chapter 1</a:t>
            </a:r>
          </a:p>
        </p:txBody>
      </p:sp>
      <p:sp>
        <p:nvSpPr>
          <p:cNvPr id="177156" name="Rectangle 4">
            <a:extLst>
              <a:ext uri="{FF2B5EF4-FFF2-40B4-BE49-F238E27FC236}">
                <a16:creationId xmlns:a16="http://schemas.microsoft.com/office/drawing/2014/main" id="{611BBF2D-71D6-FF35-2319-71EF488C5D5A}"/>
              </a:ext>
            </a:extLst>
          </p:cNvPr>
          <p:cNvSpPr>
            <a:spLocks noGrp="1" noChangeArrowheads="1"/>
          </p:cNvSpPr>
          <p:nvPr>
            <p:ph type="ftr" sz="quarter" idx="2"/>
          </p:nvPr>
        </p:nvSpPr>
        <p:spPr bwMode="auto">
          <a:xfrm>
            <a:off x="0" y="9118600"/>
            <a:ext cx="3170238" cy="481013"/>
          </a:xfrm>
          <a:prstGeom prst="rect">
            <a:avLst/>
          </a:prstGeom>
          <a:noFill/>
          <a:ln>
            <a:noFill/>
          </a:ln>
          <a:effectLst/>
        </p:spPr>
        <p:txBody>
          <a:bodyPr vert="horz" wrap="square" lIns="96653" tIns="48327" rIns="96653" bIns="48327" numCol="1" anchor="b" anchorCtr="0" compatLnSpc="1"/>
          <a:lstStyle>
            <a:lvl1pPr algn="l" defTabSz="967105" eaLnBrk="0" hangingPunct="0">
              <a:defRPr sz="1200"/>
            </a:lvl1pPr>
          </a:lstStyle>
          <a:p>
            <a:pPr>
              <a:defRPr/>
            </a:pPr>
            <a:endParaRPr lang="en-US" altLang="ar-EG"/>
          </a:p>
        </p:txBody>
      </p:sp>
      <p:sp>
        <p:nvSpPr>
          <p:cNvPr id="177157" name="Rectangle 5">
            <a:extLst>
              <a:ext uri="{FF2B5EF4-FFF2-40B4-BE49-F238E27FC236}">
                <a16:creationId xmlns:a16="http://schemas.microsoft.com/office/drawing/2014/main" id="{50F700DF-C8C7-C3BD-82F8-71A7C2F98B00}"/>
              </a:ext>
            </a:extLst>
          </p:cNvPr>
          <p:cNvSpPr>
            <a:spLocks noGrp="1" noChangeArrowheads="1"/>
          </p:cNvSpPr>
          <p:nvPr>
            <p:ph type="sldNum" sz="quarter" idx="3"/>
          </p:nvPr>
        </p:nvSpPr>
        <p:spPr bwMode="auto">
          <a:xfrm>
            <a:off x="4143375" y="9118600"/>
            <a:ext cx="3170238" cy="481013"/>
          </a:xfrm>
          <a:prstGeom prst="rect">
            <a:avLst/>
          </a:prstGeom>
          <a:noFill/>
          <a:ln>
            <a:noFill/>
          </a:ln>
          <a:effectLst/>
        </p:spPr>
        <p:txBody>
          <a:bodyPr vert="horz" wrap="square" lIns="96653" tIns="48327" rIns="96653" bIns="48327" numCol="1" anchor="b" anchorCtr="0" compatLnSpc="1">
            <a:prstTxWarp prst="textNoShape">
              <a:avLst/>
            </a:prstTxWarp>
          </a:bodyPr>
          <a:lstStyle>
            <a:lvl1pPr algn="r" defTabSz="966788" eaLnBrk="0" hangingPunct="0">
              <a:defRPr sz="1200"/>
            </a:lvl1pPr>
          </a:lstStyle>
          <a:p>
            <a:pPr>
              <a:defRPr/>
            </a:pPr>
            <a:fld id="{D9B8337C-5A1A-4D8D-AAA6-C4677D0071E0}" type="slidenum">
              <a:rPr lang="en-US" altLang="ar-EG"/>
              <a:pPr>
                <a:defRPr/>
              </a:pPr>
              <a:t>‹#›</a:t>
            </a:fld>
            <a:endParaRPr lang="en-US" altLang="ar-EG"/>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06:43:35.645"/>
    </inkml:context>
    <inkml:brush xml:id="br0">
      <inkml:brushProperty name="width" value="0.05292" units="cm"/>
      <inkml:brushProperty name="height" value="0.05292" units="cm"/>
      <inkml:brushProperty name="color" value="#FF0000"/>
    </inkml:brush>
  </inkml:definitions>
  <inkml:trace contextRef="#ctx0" brushRef="#br0">3982 16818 320 0,'10'-20'150'0,"-10"3"-38"16,7-1-6-16,0-10-11 15,12 9-19-15,-10-9-27 16,8 7-5-16,-2-1-10 16,2 8-1-16,-17 14-29 15,19-23-4-15,-19 23 0 16,0 0 0-16,0 0 0 16,0 0 0-16,0 0 0 15,0 0 0-15,0 0 0 0,0 0 0 16,0 0 0-1,0 0 0-15,0 0 0 0,0 20 0 16,-19 15 0-16,-3 7 0 16,-14 9 0-16,-9 6 0 15,0 6 0-15,-8 1 0 16,-6-3 0-16,6-7 0 16,6-11 0-16,6-8 0 15,15-10 0-15,6-6 0 16,20-19 0-16,-12 18 0 15,12-18 0-15,32-18 0 16,3-7 0-16,9-12 0 16,19-8 0-16,7-12 0 15,4-3 0-15,7 4 0 16,-7 2 0-16,-3 9 0 0,-11 12 0 16,-8 13 0-16,-7 10 0 15,-18 19 0-15,-8 10 0 16,-5 13 0-16,-14 1 0 15,0 9 0-15,-14 6 0 16,-1 5 0-16,-9 3 0 16,-1 2 0-16,-4-1 0 15,8-4 0-15,2-3 0 16,6-7 0-16,8-8 0 16,5-6 0-16,5-14 0 15,-5-15 0-15,46 0 0 16,-16-19 0-16,11-6 0 15,-3-5 0-15,1-1 0 16,-2 2 0-16,-3 1 0 16,-13 7 0-16,-21 21 0 15,10-19 0-15,-10 19 0 16,-45 20 0-16,11 2 0 0,-4 1 0 16,2 0 0-16,0-1 0 15,11-5 0-15,0-5 0 16,25-12 0-16,0 0 0 15,0 0 0-15,24-26 0 16,2 4 0-16,1-4 0 16,-5-1 0-16,-1-1 0 15,-11-3 0-15,-10 9 0 16,-29 3 0-16,-19 14 0 16,-11 5 0-16,-20 5 0 15,-4 6 0-15,-3 1 0 16,4 4 0-16,11-5 0 15,18-6 0-15,11-5-18 16,11-16-164-16,31 16-7 16,-24-30-6-16,16 8 0 0,-3-8-7 15</inkml:trace>
  <inkml:trace contextRef="#ctx0" brushRef="#br0" timeOffset="17423.72">17975 921 464 0,'0'0'164'16,"24"-7"-37"-16,-24 7-43 15,27 0-14-15,-10 0-17 16,-17 0-42-16,33 6-7 15,-33-6-2-15,26 5 2 16,-26-5-2-16,19 5 2 16,-19-5 0-16,0 0 2 15,0 0 2-15,0 0 0 16,0 0 0-16,-21 20-8 16,1-20 0-16,-3 12 0 15,-8-12 0-15,-8 8 0 0,-10-8 0 16,-1 10 0-16,-1-10 0 15,1 0 0-15,2 0 0 16,1 0 0-16,7 0 0 16,8-10 0-16,6 10 0 15,7 0 0-15,19 0 0 16,-26 0 0-16,26 0 0 16,0 0 0-16,0 0 0 15,0 0 0-15,-17 18 0 16,17-18 0-16,-5 17 0 15,5-17 0-15,-12 28 0 16,8-10 0-16,4 5 0 16,-12-2 0-16,9 7 0 15,3-5 0-15,-9 2 0 16,9 1 0-16,-9-1 0 0,9-6 0 16,-3 3 0-16,3-22 0 15,0 27 0-15,0-27 0 16,0 0 0-16,0 0 0 15,0 0 0-15,0 0 0 16,0 0 0-16,0 0 0 16,0 0 0-16,0 0 0 15,0 0 0-15,0 0 0 16,14 6 0-16,-14-6 0 16,0 0 0-16,22-6 0 0,-22 6 0 15,23-7 0 1,-6 7 0-16,2 0 0 15,3-5 0-15,4 5 0 16,-2 5 0-16,7-5 0 0,4 12 0 16,2-2 0-16,5 2 0 15,-1-3 0-15,-5 8 0 16,6-4 0-16,-3-1 0 16,-6 5 0-16,-4-2 0 15,-8 2 0-15,-2-1 0 16,-5 6 0-16,-7 3 0 15,-7 4 0-15,0 2 0 16,-6 1 0-16,-7 4 0 0,-5 2 0 16,-4 1 0-1,-6-6 0-15,-1 3 0 0,-10-6 0 16,-5-2 0-16,3-3 0 16,-7-6 0-16,3 0 0 15,-1-7 0-15,-1-4 0 16,6-8 0-16,-4 0 0 15,7 0 0-15,-2-15 0 16,4 2 0-16,4 0 0 16,4-1 0-16,0-2-32 15,28 16-103-15,-24-14-35 16,24 14-3-16,0 0-4 16,19 0 1-16</inkml:trace>
  <inkml:trace contextRef="#ctx0" brushRef="#br0" timeOffset="18841.32">18498 1558 369 0,'0'0'177'0,"-22"-8"-21"0,22 8-31 16,0 0-27-16,0 0-32 15,0 0-34-15,0 0-32 16,19-17 0-16,7 17-7 16,10 0 1-16,7 9 0 15,10-1 6-15,14 0-1 16,14 4 0-16,5-1 0 15,8 1-1-15,5-1 2 16,-2-5 0-16,5-6 0 16,-11 0 1-16,-7 0 2 15,-10-5 1-15,-15-5 2 16,-11 3 2-16,-12-6-6 16,-15-2-2-16,-21 15 0 15,12-30 0-15,-22 10 0 16,-1-4 0-16,-8 0 0 0,-8-6 0 15,3 3 0-15,-6 1 0 16,8 2 0-16,-2 0 0 16,8 6 0-16,16 18 0 15,-22-28 0-15,22 28 0 16,0 0 0-16,0 0 0 16,0 0 0-16,31-10 0 15,-14 15 0-15,2 5 0 16,9 5 0-16,-1 0 0 15,4 2 0-15,0 6 0 16,-8-1-2-16,-3 6 4 16,-4 4-2-16,-16 1 0 15,0 5 0-15,-17 2 0 16,-4 2 0-16,-8-3 0 0,3-3 0 16,-5-5 0-1,7-5 0-15,-6-13-51 0,30-13-93 16,-22 17-26-16,22-17-4 15,0 0-7-15,16-19-5 16</inkml:trace>
  <inkml:trace contextRef="#ctx0" brushRef="#br0" timeOffset="19233.24">20464 825 556 0,'3'-24'184'16,"-3"24"-1"-16,0-23-83 15,0 23-100-15,0 0 0 16,0 0 0-16,0 0 0 15,-14 39 0-15,14 2 0 16,12 13 0-16,-12 6 0 16,12 14 0-16,-5 7 0 0,4 0 0 15,-4 1 0-15,-2-9 0 16,-5-6 0-16,8-9 0 16,-8-6 0-16,0-12 0 15,-8-14-36-15,18-3-74 16,-10-23-44-16,21 0-14 15,-1-18-5-15,10-12-1 16,6-3 0-16</inkml:trace>
  <inkml:trace contextRef="#ctx0" brushRef="#br0" timeOffset="19623.84">20949 1145 494 0,'0'0'177'16,"13"-22"-11"-16,-13 22-41 15,0 0-64-15,0 0-61 16,0 0 0-16,0 0 0 16,-25 12 0-16,12 8 0 15,-3 8 0-15,-3 7 0 16,4 4 0-16,-3 5 0 16,3 5 0-16,11-1 0 15,4-2 0-15,14-9 0 16,10-8 0-16,13-11 0 15,7-9 0-15,1-9 0 16,5-9 0-16,-5-4 0 0,-4-9 0 16,-5-6 0-16,-17-2 0 15,-1-2 0 1,-15 2 0-16,-3 4 0 16,-12-2 0-16,-4 1 0 0,-13 6 0 15,-5 2 0-15,-8 7 0 16,-4 4 0-16,3 8 0 15,-5 0-119-15,13 0-49 16,11-5-11-16,24 5-5 16,-9-24 3-16,30 1-3 15</inkml:trace>
  <inkml:trace contextRef="#ctx0" brushRef="#br0" timeOffset="19983.18">21473 792 653 0,'0'0'170'0,"0"0"-40"16,0 16-74 0,0 4-42-16,0 12-20 0,0 8-2 15,0 13 2-15,4 10 1 16,-4 13 2-16,0 3 3 15,0 10 0-15,0 3 2 16,0-6-1-16,-6-6 1 16,-4-1-3-16,3-9 3 15,2-8-3-15,-5-9 3 0,-1-10 1 16,4-12 8-16,2-7-4 16,5-24-7-16,-14 23 0 15,14-23 0-15,0 0-98 16,-12-21-61-16,6-5-7 15,6 1-14-15,-16-14 4 16,11-5-6-16</inkml:trace>
  <inkml:trace contextRef="#ctx0" brushRef="#br0" timeOffset="39769.31">20219 2468 146 0,'0'0'54'0,"0"0"4"0,-17 22 4 16,17-22 8-16,0 0 5 15,0 0 15 1,0 0 14-16,0 0-6 0,-17 0-3 15,17 0-13-15,0 0-11 16,0 0-53-16,0 0-18 16,0 0 0-16,-6-23 0 15,6 23 0-15,0-22 0 16,0 22 0-16,7-35 0 16,-7 13 0-16,11 1 0 15,-6-3 0-15,5 0 0 0,-3 1 0 16,3 2 0-1,-3 3 0-15,4-1 0 0,-11 19 0 16,17-23 0-16,-17 23 0 16,0 0 0-16,12-10 0 15,-12 10 0-15,19 15 0 16,-19-15 0-16,26 32 0 16,-11-9 0-16,4 2 0 15,2 1 0-15,-1-2 0 16,-1-1 0-16,-3-1 0 15,5-7 0-15,-4-7 0 16,-17-8 0-16,27 8 0 16,-27-8 0-16,19-5 0 15,-19 5 0-15,21-14 0 16,-21 14 0-16,16-19 0 16,-16 19 0-16,0 0 0 0,22-16 0 15,-22 16 0-15,17-5 0 16,-17 5 0-16,17 0 0 15,-17 0 0-15,18-11 0 16,-18 11 0-16,19-9 0 16,-19 9 0-16,17-9 0 15,-17 9 0-15,0 0 0 16,19-16 0-16,-19 16 0 16,0 0 0-16,0 0 0 15,17 0 0-15,-17 0 0 16,12 16 0-16,-12-16 0 15,14 25 0-15,-6-4 0 16,10-5 0-16,-1 2 0 16,0-1 0-16,2-3 0 15,-2-5 0-15,2 0 0 16,2-4 0-16,-4-5 0 0,2 0 0 16,-2-9 0-16,4-1 0 15,1-3 0-15,-3 1 0 16,0 1 0-16,2 3 0 15,-2-1 0-15,-2 9 0 16,-17 0 0-16,33 0 0 16,-33 0 0-16,24 9 0 15,-24-9 0-15,34 0 0 16,-8 0 0-16,2-6 0 16,6-4 0-16,2-1 0 15,7-4 0-15,-3 3 0 16,-2 0 0-16,-2 0 0 15,-3 6 0-15,-4 6 0 16,-3 0 0-16,-9-10-16 16,11 10-144-16,-8-7-23 0,-20 7-6 15,38-19-1-15,-17-2-4 16</inkml:trace>
  <inkml:trace contextRef="#ctx0" brushRef="#br0" timeOffset="64971.78">17708 3046 283 0,'-25'-9'108'0,"5"-1"-7"15,-1-1-1-15,6 0-14 16,15 11-17-16,-23-30-23 16,23 30-30-16,0-28 6 15,0 28-5-15,16-33 8 16,-16 33-13-16,34-37-1 15,-11 20-7-15,8-3 10 16,1 8 3-16,-2-3-9 16,6 5-9-16,-2 2-5 15,-3 3-3-15,2 5-2 16,-2 0-1-16,-9 0-1 16,-3 8 1-16,-19-8-1 15,30 22 1-15,-30-22 6 16,5 35 16-16,-5-10 9 0,-11 5 11 15,-2 0-7-15,-10 10 2 16,-1 2 1-16,-5 6 1 16,-11 2-8-16,2 6-19 15,0 6 0-15,-3-2 0 16,-4 3 0-16,7-1 0 16,0 1 0-16,4-4 0 15,1-5 0-15,7-10 0 0,4-5 0 16,7-11 0-1,8-3 0-15,7-8 0 16,0-17 0-16,15 14 0 16,2-14 0-16,6-9 0 0,8-8 0 15,0-3 0 1,8-8 0-16,1-7 0 0,3-7 0 16,0-3 0-16,0-7 0 15,-3 2 0-15,-6-1 0 16,-6-1 0-16,-9 1 0 15,-5 0 0-15,-14 3 0 16,-14 0 0-16,-9 1 0 16,-13 3 0-16,-14 2 0 15,-5 3 0-15,-7 4 0 16,-3 3 0-16,-4 6 0 0,0 4-5 16,7 14-80-16,5-4-39 15,14 4-35-15,14 8-29 16,6-7 4-16,23 7-3 15,0 0 96-15</inkml:trace>
  <inkml:trace contextRef="#ctx0" brushRef="#br0" timeOffset="65424.88">19194 2840 178 0,'-21'-20'126'0,"21"20"-18"16,0 0-60-16,0 0-25 15,0 0-11-15,0 0-10 16,-10 17-11-16,10 13-3 16,0 8 7-16,-5 12-4 15,5 8 13-15,-4 10-2 16,4 10 2-16,-10-1-5 0,10 1 3 15,0-6-6-15,0-8-4 16,9-4 3-16,-4-13-1 16,-5-9-23-16,12-8-19 15,-12-14-16-15,0-16-14 16,0 0-9-16,26 7-2 16,-14-25 34-16</inkml:trace>
  <inkml:trace contextRef="#ctx0" brushRef="#br0" timeOffset="65940.47">19847 3118 411 0,'-29'16'128'0,"29"-16"-5"16,-24 19-13-16,5-12-18 15,19-7-32-15,-37 30-12 16,20-10-23-16,-5 3-2 16,-1 4-20-16,3 0-3 0,3 0 0 15,1 2 0-15,6-5 0 16,-2-1 0-16,12-4 0 15,0-19 0-15,17 26 0 16,5-17 0-16,9-9 0 16,7 0 0-16,9-5 0 15,3-8 0-15,1-3 0 16,-4-4 0-16,3-3 0 16,-11 1 0-16,-2-1 0 15,-6-3 0-15,-9 5 0 16,-10 0 0-16,-7 0 0 15,-10 3 0-15,-10 1 0 16,-8-1 0-16,-10 6 0 16,-4 3 0-16,-8 9 0 15,2 0 0-15,-9 0-18 0,11 5-93 16,-4 4-35-16,17 1-23 16,2 2-13-16,9-6-2 15,17-6 0 1</inkml:trace>
  <inkml:trace contextRef="#ctx0" brushRef="#br0" timeOffset="66456.06">20531 3183 332 0,'-35'25'100'15,"3"7"-2"-15,-5-2-21 16,6 3-18-16,11 1-15 16,3-3-10-16,6-1-4 15,11-2-6-15,14-4-3 16,3-6-3-16,16-3 0 15,1-8-1-15,8-7 2 16,6 0 2-16,5-9-1 16,-6-9 1-16,1 2-4 15,-1-11 0-15,-9 4-3 16,-7-11 0-16,-11 4-6 16,-8-2-8-16,-12 3 0 15,-12 0 0-15,-5 4 0 16,-14 5 0-16,2 5 0 0,-14 5 0 15,3 4 0-15,-6 6 0 16,4 0 0-16,3 0 0 16,4 0 0-16,9 11-33 15,4-11-56-15,22 0-14 16,0 0-2-16,0 0-20 16,0 0-11-16,45 0-28 15,-2 0 7-15,3-18 46 16,28 8 111-16</inkml:trace>
  <inkml:trace contextRef="#ctx0" brushRef="#br0" timeOffset="66784.17">21521 3055 90 0,'-29'42'110'0,"-14"-3"-27"15,-4 5-25-15,-2 5-2 16,7 2 3-16,-4-8-4 16,10 1-11-16,15-6-6 15,11-8-3-15,20-7-5 16,14-9-1-16,19-9 0 0,10-5 5 16,6-12 11-16,8-6 0 15,4-1-7-15,-7-16-4 16,-1 5-1-1,-13-10 0-15,-10 2 2 0,-11-5-25 16,-17-4-70-16,-12 2-40 16,-20 1-11-16,-13 10-30 15,-14 13-27-15,-30 0-17 16,-6 21-4-16,-38-5 120 16</inkml:trace>
  <inkml:trace contextRef="#ctx0" brushRef="#br0" timeOffset="192647.84">10822 9025 344 0,'0'0'133'16,"-22"0"12"-16,22 0-18 16,-28 0-16-16,28 0-28 15,0 0-27-15,-20 0-32 16,20 0-24-16,0 0 0 16,0 0 0-16,0 0 0 15,0 0 0-15,0 0 0 0,0 0 0 16,0 0 0-16,0 0 0 15,0 0 0-15,0 0 0 16,0 0 0-16,17-5 0 16,-17 5 0-16,0 0 0 15,0 0 0-15,0 0 0 16,0 0 0-16,0 0 0 16,0 0 0-16,0 0 0 15,0 0 0-15,17-15 0 0,-17 15 0 16,0 0 0-1,0 0 0-15,0 0 0 16,0 0 0-16,0 0-50 16,0 0-69-16,7 25-36 0,-7-25-27 15,26 23-4 1,-26-23 2-16,29 25 37 0</inkml:trace>
  <inkml:trace contextRef="#ctx0" brushRef="#br0" timeOffset="193335.26">11146 9083 551 0,'0'0'166'16,"-22"0"-25"-16,22 0-26 16,-36 0-65-16,36 0-50 15,-33 7 0-15,33-7 0 16,-28 7 0-16,28-7 0 0,-15 4 0 15,15-4 0-15,0 0 0 16,0 0 0 0,0 0 0-16,0 0 0 0,24-4 0 15,5 4 0-15,7 0 0 16,9-7 0-16,24 2 0 16,19-2 0-16,17-3 0 15,22-1 0-15,25-5 0 16,8 0 0-1,19-1 0-15,11 1 0 0,8 2 0 16,0 3 0-16,5 6 0 16,-6 5 0-16,-4 0 0 15,-2 0 0-15,-3 8 0 16,-9 0 0-16,-4-3 0 16,-4 2 0-16,-9-7 0 0,-2 0 0 15,-12 5 0-15,-6-5 0 16,-18 0 0-16,-18 0 0 15,-13 9 0-15,-19-9 0 16,-20 9 0-16,-15-9 0 16,-16 7 0-16,-23-7 0 15,0 0 0-15,0 0 0 16,0 0 0-16,0 0 0 16,0 0 0-16,-17 14 0 15,17-14-74-15,-28 19-104 16,-3-10-8-16,0 16-4 15,-19-6 0-15,0 17-3 16</inkml:trace>
  <inkml:trace contextRef="#ctx0" brushRef="#br0" timeOffset="194085.23">11570 9918 297 0,'0'0'174'16,"-21"5"-13"-16,21-5-32 15,0 0-26-15,0 0-24 16,0 0-23-16,35 14-32 16,-35-14-24-16,34 0 0 15,-11 0 0-15,6-7 0 0,-3 0 0 16,5-3 0-16,-4 2 0 16,1-5 0-16,1 0 0 15,-3-3 0-15,5 1 0 16,-10 2 0-16,-2 1 0 15,5 1 0-15,-24 11 0 16,22-24 0-16,-22 24 0 16,-10-18 0-16,-8 6 0 15,-4 4 0-15,-12-2 0 16,-3 1 0-16,0 4 0 16,-5 5 0-16,1 0 0 15,3 14 0-15,4 1 0 16,8 5 0-16,-2 5 0 0,9 3 0 15,11 2 0 1,8 2 0-16,0 1 0 0,8 2 0 16,9 0 0-16,11-5 0 15,1-3 0-15,4-6 0 16,3 2 0-16,2-14 0 16,3 0 0-16,-4-15-28 15,4-3-102-15,-3-12-25 16,0-5-15-16,3-6-9 15,-13-8 0-15,8 2 3 16</inkml:trace>
  <inkml:trace contextRef="#ctx0" brushRef="#br0" timeOffset="194319.57">12133 9601 525 0,'0'-25'154'0,"0"25"-11"15,0 0-24-15,-19 32-37 16,19-2-82-16,-10 9 0 15,10 6 0-15,-5 10 0 16,5 7 0-16,0 6 0 16,5-2 0-16,4-1 0 15,-8-8 0-15,6-2 0 16,2-15-77-16,-4-8-56 16,9-9-30-16,-14-23-10 15,20 5-7-15,-4-22 0 16</inkml:trace>
  <inkml:trace contextRef="#ctx0" brushRef="#br0" timeOffset="196116.33">12409 10017 431 0,'27'-18'155'0,"-8"7"-15"15,9-4-26-15,-4 4-24 16,4-8-25-16,3 4-37 15,-6-3-28-15,0-4 0 16,-1 1 0-16,-5 1 0 16,-9 1 0-16,0 3 0 15,-10-5 0-15,0 21 0 16,-3-33 0-16,3 33 0 0,-31-16 0 16,7 16 0-16,-7 5 0 15,-2 9 0-15,-2 9 0 16,1 8 0-1,0 10 0-15,8 7 0 0,-2 5 0 16,11-2 0-16,10 3 0 16,7-4 0-16,5-2 0 15,9-13 0-15,8-7 0 16,6-11 0-16,-2-8 0 16,10-9 0-16,2-14 0 15,5-6 0-15,-3-8 0 16,8-7 0-16,-7 1 0 15,7-4 0-15,-6 5 0 0,3 3 0 16,-13 8 0 0,-4 2 0-16,-9 12 0 0,-19 8 0 15,19 14 0-15,-19 5 0 16,0 8 0-16,-7 1 0 16,7 6 0-16,-11-1 0 15,11-5 0-15,0-3 0 16,0-25 0-16,11 23 0 15,-11-23 0-15,17 0 0 16,-17 0 0-16,24-26 0 16,-5 4 0-16,0-3 0 15,7-3 0-15,-4-2 0 16,-3 1 0-16,2 4 0 16,0 2 0-16,-8 5 0 15,-13 18 0-15,18-10 0 0,-18 10 0 16,8 33 0-16,-8-10 0 15,0 7 0-15,0 0 0 16,5 4 0-16,1-3 0 16,4-8 0-16,0-2 0 15,-10-21 0-15,29 18 0 16,-11-18 0-16,2 0 0 16,1-15 0-16,1 0 0 15,-1-5 0-15,0 0 0 16,-2 0 0-16,0 0 0 15,0 3 0-15,-2 1 0 16,-17 16 0-16,29-14 0 16,-29 14 0-16,17 0 0 15,-17 0 0-15,0 0 0 0,23 12 0 16,-6-12 0-16,11 0 0 16,-3 0 0-16,10-10 0 15,1 1 0-15,5-3 0 16,-1-9 0-16,-4 1 0 15,-5-4 0-15,-3-3 0 16,-9 0 0-16,-4 0 0 16,-6 2 0-16,-4 2 0 15,-5 3 0-15,0 2 0 16,0 18 0-16,-12-22 0 16,12 22 0-16,-19-8 0 15,19 8 0-15,-28 8 0 16,28-8 0-16,-31 34 0 15,14-8 0-15,5 2 0 16,-2 9 0-16,7-2 0 0,1 2 0 16,6-5 0-16,6-1 0 15,0-9 0-15,11-6 0 16,-17-16 0-16,34 21 0 16,-13-21 0-16,5 0 0 15,-4-16 0-15,1-2 0 16,2-1 0-16,-2-2 0 15,-3 5 0-15,-2-3 0 16,-18 19 0-16,27-27 0 16,-27 27 0-16,0 0 0 15,0 0 0-15,0 0 0 0,0 0 0 16,0 0 0 0,0 0 0-16,0 0 0 15,21 18 0-15,-21-18 0 16,15 21 0-16,-15-21 0 0,21 14 0 15,-21-14 0-15,24 0 0 16,-24 0 0-16,33-6 0 16,-16-2 0-16,6-4 0 15,-3 0 0-15,1 3 0 16,-21 9 0-16,26-13 0 16,-26 13 0-16,15 0 0 15,-15 0 0-15,0 0 0 16,12 16 0-16,-12-16 0 0,0 0 0 15,0 0 0 1,26 9 0-16,-26-9 0 0,28-9 0 16,-9-1 0-16,-4-5 0 15,9-5 0-15,-5-2 0 16,9-1 0-16,-8-4 0 16,1 0 0-16,-2 2 0 15,0-1 0-15,-5 1 0 16,0-2 0-16,-8-1 0 15,0-3 0-15,-6-3 0 16,0-10 0-16,0 2 0 16,-6 0 0-16,6-2 0 15,-10 2 0-15,3 6 0 16,4 6 0-16,-6 4 0 16,9 26 0-16,-7-24 0 0,7 24 0 15,0 0 0-15,0 0 0 16,0 0 0-16,-17 23 0 15,17 7 0-15,-5 12 0 16,5 6 0-16,-10 11 0 16,10 9 0-16,-11 7 0 15,6 3 0-15,-2-1 0 16,-1-4 0-16,-1-3 0 16,0-8 0-16,2-9 0 15,7-8 0-15,-10-9 0 16,10-6 0-16,-7-11 0 15,7-19-52-15,7 18-125 16,-7-18-2-16,5-16-3 16,-5-6 0-16,18-3 1 15</inkml:trace>
  <inkml:trace contextRef="#ctx0" brushRef="#br0" timeOffset="196316.53">14405 9701 669 0,'0'0'169'16,"0"-16"-26"-16,0 16-101 16,0 0-42-16,16-10 0 0,-16 10 0 0,39 0 0 15,-13-7-3-15,10 7-118 16,11 0-44-16,-6-9-6 16,16 9 0-16,-7-9-3 15,12 9 1-15</inkml:trace>
  <inkml:trace contextRef="#ctx0" brushRef="#br0" timeOffset="196660.22">15082 9659 569 0,'-19'14'176'0,"2"-9"-25"15,0 2-40-15,17-7-95 16,-33 18-16-16,33-18 0 15,-21 22 0-15,21-22 0 16,-6 27 0-16,12-9 0 16,3 5 0-16,1 1 0 15,2 4 0-15,2-1 0 16,0 6 0-16,3-3 0 16,-3-1 0-16,-5-5 0 15,-1-1 0-15,-8-2 0 16,0 0 0-16,-14-1 0 0,-6-3 0 15,-11-4 0-15,0 2 0 16,-5-6 0-16,-4 4 0 16,2-8-73-16,-2-5-100 15,16 0-2-15,-3-18-3 16,27 18-3-16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1:39:56.202"/>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definitions>
  <inkml:trace contextRef="#ctx0" brushRef="#br0">24646 7403 184 0,'0'0'117'15,"0"0"27"-15,0 0-8 16,-13 7-13-16,13-7-13 15,-13 0-14-15,-1-3-16 0,14 3-47 16,-23-7-33 0,7 1 0-16,-1 0 0 0,-1-1 0 15,1-2 0-15,3-1 0 16,3 0 0-16,3 0 0 16,4-1 0-16,4-2 0 15,0-1 0-15,10 2 0 16,1-1 0-16,2 2 0 15,6 1 0-15,3 2 0 16,-1 3 0-16,1 2 0 16,-2 3 0-16,-1 0 0 15,-6 5 0-15,-2 2 0 16,-5 3 0-16,-6 1 0 16,0 7 0-16,-4 1 0 15,-3 4 0-15,-7 2 0 16,-3 3 0-16,-5 1 0 15,-5 0 0-15,-5 1 0 16,-4-2 0-16,-3-3 0 16,-1 2 0-16,2-3 0 0,0-2 0 15,5-6 0-15,2-2 0 16,8-3 0-16,5-1 0 16,6-6 0-16,12-4 0 15,0 0 0-15,0 0 0 0,0 0 0 16,0 0 0-16,12-14 0 15,-1 11 0-15,4-1 0 16,4-2 0-16,5-1 0 16,5 1 0-16,3 3 0 15,3-3 0-15,1 3 0 0,3 0 0 16,-3 3 0-16,-5 0 0 16,-4 0 0-16,-6 6 0 15,-5-2 0-15,-16-4 0 0,11 19 0 16,-13-8 0-1,-8 3 0-15,-3 3 0 16,-4 4 0-16,-2 3 0 0,-5 4 0 16,-1 2 0-1,-2 3 0-15,0 1 0 0,0 0 0 16,4 0 0-16,1-2 0 16,6-4 0-16,3-3 0 15,9-6 0-15,4-4 0 16,6-4 0-16,7-4 0 15,4-7 0-15,6 0 0 16,3-6 0-16,-1-1 0 16,5-2 0-16,0-1 0 0,-5 1 0 15,-2 0 0 1,-4 2 0-16,-4 1 0 0,-4 3 0 16,-11 3 0-16,10 0 0 31,-10 0 0-31,0 0 0 15,0 0 0-15,0 0 0 16,-16 8 0-16,5-3 0 16,-4-2 0-16,-4 4 0 15,-8-1 0-15,-2 1 0 0,-6 3 0 16,-5-1 0 0,-5 0 0-16,0 0 0 0,2-1 0 15,-2 0 0 1,6-3 0-16,3 1 0 0,5-1 0 15,5-5 0-15,7 3 0 16,4-3 0-16,3-3 0 16,12 3 0-16,-15-9 0 15,15 9 0-15,-12-15 0 16,12 15 0-16,-9-20 0 16,4 9 0-16,2-3 0 15,0 0 0-15,3-2 0 16,-5-1 0-16,5-2 0 0,-3 0 0 15,3 0 0 1,-5 1 0-16,1 1 0 0,0 3 0 16,-1 2 0-16,5 12 0 15,-10-13 0-15,10 13 0 16,0 0 0-16,-15 6 0 16,15-6 0-16,-7 20 0 15,7-8 0-15,0 5 0 16,-3 1 0-16,3 2 0 15,3 1 0-15,-3 0 0 16,6 2 0-16,-2-3 0 16,-4 1 0-16,0 0 0 15,-4-3 0-15,-3-2 0 16,-7 0 0-16,-5-2 0 16,-9 1 0-16,-5-1 0 0,-10 0 0 15,-3-3 0-15,2 1 0 16,0-2 0-16,5-2 0 15,7-3 0-15,8-1 0 16,9-4 0-16,15 0 0 16,0 0 0-16,0 0 0 15,5-9 0-15,-5 9-25 16,20-14-80-16,-9 9-34 16,-2-3-21-16,4 5-12 15,-13 3 5-15,19-10-5 0</inkml:trace>
  <inkml:trace contextRef="#ctx0" brushRef="#br0" timeOffset="1094.57">23378 8050 251 0,'-13'8'109'0,"13"-8"23"16,-17 9-10-16,5-2-10 16,-7-7-8-16,0 8-15 15,-7-8-17-15,-2 6-40 16,-5-6-32-16,-3 0 0 15,0 0 0-15,-1 4 0 0,0-4 0 16,5 3 0-16,7-3 0 16,0 6 0-16,7-6 0 15,1 7 0-15,7-3 0 16,10-4 0-16,-15 8 0 16,4-8 0-16,-2 5 0 15,-3-5 0-15,-3 6 0 16,-5-6 0-16,-5 0 0 15,-1 0 0-15,-4 0 0 16,2 0 0-16,0 0 0 16,-2-5 0-16,0 5 0 15,-6 0 0-15,2 0 0 16,-1 4 0-16,-7 2 0 0,1 2 0 16,-5 1 0-1,2 0 0-15,-3 3 0 0,5-3 0 16,-1 1 0-16,4-1 0 15,6-3 0-15,5-2 0 16,2-4 0-16,3 0 0 16,5-4 0-16,5 0 0 15,-1-1 0-15,3-2 0 16,-1 1 0-16,-3 2 0 16,3 4 0-16,-7 0 0 15,-3 0 0-15,-1 5 0 16,-3 1 0-16,-2 0 0 15,-1 2 0-15,1-3 0 0,0 1 0 16,2-2 0 0,0 0 0-16,0-4 0 15,0 0 0-15,-2 0 0 16,-2 0 0-16,-3-5 0 0,-4 1 0 16,-2-2 0-16,-4 2 0 15,2 0 0-15,-5 4 0 16,5-3 0-16,-2 3 0 15,3 0 0-15,-2 7 0 16,3-3 0-16,2 0 0 16,-1 1 0-16,5 0 0 15,-1-1 0-15,4 0 0 16,2-4 0-16,2 0 0 16,5 3 0-16,2-3 0 0,7 0 0 15,3 0 0-15,13 0 0 16,-15 0 0-16,15 0 0 15,0 0 0-15,0 0 0 16,0 0 0-16,0 0-21 16,0 0-87-16,16-7-48 15,3 0-7-15,7 7-21 16,5-14 0-16,17 9-5 16</inkml:trace>
  <inkml:trace contextRef="#ctx0" brushRef="#br0" timeOffset="3580.91">17916 8392 474 0,'-13'14'125'0,"-7"-10"-18"0,20-4-132 16,0 0-7-16,7 12 12 15,8-12 14-15,5 0 16 16,6 0 21-16,3-6 21 16,10 6 0-16,4-7-2 15,10 4-8-15,1-2-6 16,9 5-5-16,3-6-6 16,7 2-10-16,0-1-3 15,3 2-1-15,1-2 2 16,2 1-1-16,0-2-4 15,3 2-8-15,1-3 0 16,2 1 0-16,1 1 0 16,2-2 0-16,0 0 0 15,3 1 0-15,3 0 0 16,1-4 0-16,4 2 0 0,-1-2 0 16,6-1 0-16,1-2 0 15,1 2 0-15,-3-2 0 16,-1 2 0-16,0 2 0 15,-6-2 0-15,0 4 0 16,-1-2 0-16,0 4 0 16,1-1 0-16,-1 0 0 15,3 1 0-15,0 0 0 0,-2 0 0 16,0 1 0 0,-1 0 0-16,-1 1 0 0,-8 0 0 15,-3 3 0-15,0-5 0 16,-1 5 0-16,-2-3 0 15,0 3 0-15,0-6 0 16,3 6 0-16,2-6 0 16,0 1 0-16,0 1 0 15,-1 0 0-15,1-1 0 16,-1 0 0-16,0 1 0 16,-3-2 0-16,3 2 0 15,1-1 0-15,-3 1 0 16,6-1 0-16,0 1 0 0,0 0 0 15,1 0 0 1,0 1 0-16,1 3 0 0,-3-5 0 16,0 5 0-16,-1-5 0 15,-1 5 0-15,0-5 0 16,-4 5 0-16,2-4 0 16,-4 4 0-16,1-6 0 15,0 3 0-15,-1 3 0 16,1-5 0-16,-1 5 0 15,2-6 0-15,-2 6 0 16,-5-4 0-16,-4 0 0 16,-4 4 0-16,-7-4 0 15,-8 4 0-15,-6-4 0 16,-7 4 0-16,-7 0 0 16,-9 0 0-16,-1 0 0 0,-9 0 0 15,-12 0 0-15,18-3 0 16,-18 3 0-16,0 0 0 15,0-12 0-15,0 12-47 16,0 0-119-16,-8-16-22 16,8 16-7-16,-16-22-2 15,10 8 0-15</inkml:trace>
  <inkml:trace contextRef="#ctx0" brushRef="#br0" timeOffset="5112.06">25311 7160 72 0,'11'-11'44'0,"-11"11"6"15,0 0-1-15,15-6 6 16,-15 6 6-16,0 0 6 15,10-9-5-15,-10 9-2 0,0 0-9 16,0 0-2-16,0 0-3 16,0 0 9-16,0 0 4 15,0 0-4-15,0 0-2 16,0 0-1-16,0 0-4 16,-15-7-13-16,15 7-35 15,-18 0 0-15,4 0 0 16,-2 0 0-16,-3-4 0 15,-3 4 0-15,0 0 0 16,-6 4 0-16,1-4 0 16,-4 3 0-16,0-3 0 15,0 0 0-15,-3 4 0 16,2-4 0-16,-1 0 0 16,-2 0 0-16,0 0 0 15,2 4 0-15,0-4 0 16,-3 0 0-16,3 3 0 15,-3-3 0-15,2 0 0 0,-4 5 0 16,3-5 0 0,2 0 0-16,-3 0 0 0,0 3 0 15,1-3 0-15,-1 0 0 16,0 0 0-16,-1 0 0 16,0 0 0-16,0 0 0 15,0 0 0-15,1 0 0 16,-1 0 0-16,3 0 0 15,0 0 0-15,1 0 0 16,0 0 0-16,-1 0 0 16,3 0 0-16,0 0 0 0,1 0 0 15,2 0 0-15,-3 0 0 16,3 0 0-16,-1 0 0 16,0 0 0-16,-3 0 0 15,1 0 0-15,-1-3 0 16,0 3 0-16,0 0 0 15,-3 0 0-15,3 0 0 16,-1 0 0-16,0 0 0 16,0 0 0-16,-1-4 0 15,1 4 0-15,-1 0 0 16,2-3 0-16,-2 3 0 16,1 0 0-16,0-4 0 15,-2 4 0-15,2 0 0 16,-2 0 0-16,0 0 0 15,-2 0 0-15,0 0 0 0,-3 4 0 16,0-4 0-16,0 0 0 16,1 0 0-16,-2 3 0 15,0-3 0-15,0 0 0 16,-1 0 0-16,3 4 0 16,0-4 0-16,-3 0 0 15,0 3 0-15,0-3 0 16,0 0 0-16,1 0 0 15,-1 4 0-15,0-4 0 16,0 0 0-16,1 0 0 16,1 0 0-16,0 0 0 15,-4 0 0-15,2 0 0 16,-1 3 0-16,0-3 0 0,-3 0 0 16,1 0 0-16,1 4 0 15,-2-4 0-15,-1 3 0 16,2-3 0-16,-3 0 0 15,3 3 0-15,-2-3 0 16,-2 0 0-16,2 4 0 16,-1-4 0-16,3 0 0 15,-1 4 0-15,-1-4 0 16,4 5-3-16,0-5-35 16,2 5-14-16,-2-5-6 15,6 4-6-15,-3-4 0 16,5 3-4-16,-1-3-6 15,6 0-10-15,4 0 15 16,-2 0 4-16,5 5 4 0,0-5-7 16,4 0-3-16,-3 0-6 15,4 6-2-15,-1-6 51 16,3 3 28-16</inkml:trace>
  <inkml:trace contextRef="#ctx0" brushRef="#br0" timeOffset="8799.31">22345 7656 249 0,'0'-11'149'15,"0"-1"-5"-15,-5 2-13 16,5 10-18-16,-10-16-20 16,10 16-17-16,-10-10-16 15,10 10-52-15,0 0-8 0,-9-11 0 16,9 11 0 0,0 0 0-16,-9-11 0 0,9 11 0 15,0 0 0-15,0 0 0 16,-11 0 0-16,11 0 0 15,0 0 0-15,0 0 0 16,-11 15 0-16,11-15 0 16,-2 22 0-16,2-7 0 15,0 4 0-15,3 3 0 16,3 4 0-16,-1 2 0 16,4 2 0-16,1 2 0 15,-3-2 0-15,0 0 0 16,-2-2 0-16,-3-3 0 15,-2-1 0-15,0-5 0 0,-4-2 0 16,-2-3 0 0,4-4 0-16,2-10 0 15,-8 17 0-15,8-17 0 0,0 0 0 16,-4 12 0-16,4-12 0 16,0 0 0-16,0 0 0 15,-12 4 0-15,12-4 0 16,-13 0 0-16,3 4 0 15,-1-4 0-15,-2 6 0 16,2-2 0-16,-3-4 0 16,2 4 0-16,-2-4 0 15,4 5 0-15,10-5 0 16,-17 0 0-16,17 0 0 0,-13 0 0 16,13 0 0-1,-16 0 0-15,16 0 0 0,-13-9 0 16,13 9 0-16,-16-10 0 15,16 10 0-15,-14-10 0 16,14 10 0-16,-14-10 0 16,14 10 0-16,-11-7 0 15,11 7 0-15,-13-6 0 16,13 6 0-16,-13-3 0 16,13 3 0-16,0 0 0 15,-12 0 0-15,12 0 0 16,-10 0 0-16,10 0 0 15,-12 13 0-15,12-13 0 16,-12 15 0-16,12-15 0 16,-17 19 0-16,12-8 0 0,-2 0 0 15,3 1 0-15,-3-1 0 16,4 2 0-16,0-1 0 16,-2 2 0-16,3 1 0 15,2 1 0-15,-6 0 0 16,6 1 0-16,-3 1 0 15,3-1 0-15,0 3 0 16,-2-1 0-16,2-1 0 16,0-2 0-16,0 0 0 15,0 0 0-15,0-2 0 16,0 2 0-16,0-3 0 16,-7 0 0-16,7 2 0 15,-4 0 0-15,-3-1 0 16,1 2 0-16,-2 1 0 15,-4-1 0-15,0 1 0 0,-6-1 0 16,-3 2 0-16,-8-2 0 16,-4 1 0-16,-8 0 0 15,-3-1 0-15,-3 1 0 16,-4 0 0-16,-3-3 0 16,3 0 0-16,2-2 0 15,9-2 0-15,4-2 0 16,9-2 0-16,6-2 0 15,4 0 0-15,17-4 0 16,-13 0 0-16,13 0 0 16,0 0 0-16,0 0 0 15,0 0 0-15,0 0 0 16,0 0 0-16,0 0 0 0,0 0 0 16,0 0 0-1,0 0 0-15,0 0-87 0,11-13-53 16,0 7-28-16,-1-7-5 15,5 1-3-15,1-6 1 16</inkml:trace>
  <inkml:trace contextRef="#ctx0" brushRef="#br0" timeOffset="10209.09">21582 7815 431 0,'0'0'158'16,"0"0"-20"-16,-12-6-14 0,12 6-23 15,0 0-30-15,0 0-71 16,-12 3 0-16,12-3 0 15,-8 15 0-15,5-4 0 16,0 3 0-16,-2 2 0 16,2 0 0-16,-1 1 0 15,-2 3 0-15,4-3 0 16,-4-1 0-16,4-3 0 16,-2 0 0-16,-2-2 0 15,6-11 0-15,-12 19 0 16,12-19 0-16,-10 12 0 15,10-12 0-15,0 0 0 16,-12 3 0-16,12-3 0 16,-11-8 0-16,11 8 0 15,-13-17 0-15,2 7 0 0,-4-1 0 16,1-2 0-16,0 3 0 16,-4 2 0-16,-1 1 0 15,-2 7 0-15,-1 4 0 16,1 3 0-16,-2 5 0 15,-1 4 0-15,2 1 0 16,2 3 0-16,1 3 0 16,5-3 0-16,3-1 0 15,6-1 0-15,5-2-2 16,5-4-1-16,2 0 2 16,3-4 1-16,0-2 1 15,1-3 4-15,-11-3-5 16,18 0 0-16,-18 0 0 0,0 0 0 15,4-9 0 1,-4 9 0-16,-5-13 0 0,5 13 0 16,-20-13 0-16,2 8 0 15,1 2 0-15,-3-1 0 16,-6 4 0-16,3 0 0 16,-3 0 0-16,-1 7 0 15,2-1 0-15,-3 0 0 0,3 1 0 16,-3 2 0-1,3 1 0-15,-1 0 0 0,3 3 0 16,-1 0 0-16,-1 2 0 16,2 0 0-1,4 3 0-15,0 2 0 0,0 0 0 16,1 0 0-16,5 1 0 16,2 0 0-16,1 0 0 15,2 3 0-15,5 2 0 16,0 1 0-16,3 4 0 15,0 5 0-15,0 5 0 16,0 2 0-16,0 3 0 16,0 4 0-16,3 3 0 15,3 1 0-15,0 0 0 16,3 1 0-16,2-1 0 0,0-1 0 16,0-1 0-16,4 0 0 15,-3-3 0-15,-3-2 0 16,2-3 0-16,-4-2 0 15,0-4-3-15,-2-5 3 16,0-3-1-16,-1-6 1 16,0-5-1-16,1-4 1 15,-5-4-1-15,0-11 1 16,7 12 2-16,-7-12 2 16,0 0-4-16,0 0 0 15,0 0 0-15,0 0 0 16,0 0 0-16,3-14 0 15,-3 4-16-15,0-7-108 0,0-6-42 16,8-6-10-16,-4-9-1 16,6-4-2-16,0-9-1 15</inkml:trace>
  <inkml:trace contextRef="#ctx0" brushRef="#br0" timeOffset="10634.2">21354 8361 154 0,'-24'7'92'15,"24"-7"-16"-15,-18 8-8 16,18-8 5-16,0 0-2 0,-10 0 1 16,10 0 3-16,0 0 0 15,12-9-15-15,-12 9-10 16,20-9-16-16,-9 4-12 15,0 5-4-15,-1-5 2 16,-10 5-5-16,15-5-5 16,-15 5-6-16,0 0-13 15,10 0-50-15,-10 0-48 16,0 0-33-16,0 0-26 16,-3 15 3-16,-8-6-3 15,3 12 7-15</inkml:trace>
  <inkml:trace contextRef="#ctx0" brushRef="#br0" timeOffset="11997.15">18953 9790 218 0,'0'0'107'0,"0"0"-27"15,0 0-17-15,0 0-14 16,0 0-14-16,0 0-8 16,0 0-14-16,14 4-7 15,-2-4 1-15,0-2 2 16,8 2 0-16,5-5 0 15,5 5 0-15,7-5-1 16,4 2 0-16,4-1 2 16,4 0 1-16,3-1 10 15,5-1 18-15,6 1 2 16,-1-6-1-16,6 4 1 16,-1-2-1-16,6 0-3 0,1-3-1 15,0 3-12 1,-3-2-19-16,-4 2-2 0,-3 0-2 15,-3 1-2-15,-7 1 1 16,-1 2 0-16,0 0 0 16,-1 2-1-16,0-2 1 31,1 1 0-31,1-1 1 16,-1 0-1-16,3-1 0 0,-1 0 0 15,-2 0 0-15,-2 2 1 16,0 0 0-16,-3 1-1 15,0 0-1-15,-2-1 5 16,1 4-5-16,0-7 4 16,1 7-4-16,0-7 3 15,3 4-3-15,-5-4 5 16,5 4-4-16,-1 0 0 16,-4 3 1-16,-2-5 0 15,-1 5 0-15,2-4-1 16,-2 4 0-16,2 0 0 15,0-3-2-15,0 3 2 16,6-6-4-16,-2 2 2 16,3-1-2-16,-5 1 3 0,6-2-2 15,0 1 3-15,-4 0-3 16,-2 0 2-16,5 5 0 16,-2-5 1-16,4 1-1 15,3 1 0-15,5-2 1 16,1 0-1-16,7 1 2 15,2-2-1-15,7 1 0 16,2-2 0-16,3 0 0 16,1 1 2-16,4-2 0 15,0 1 0-15,3 1 0 16,2-1-1-16,3 0 0 16,1 1-1-16,5-1 2 15,-1 1-2-15,2-1 2 16,3 0-1-16,0 1 1 0,1 2 0 15,-3-2-1 1,0 1 1-16,0 1 0 0,-1 0-2 16,0 1 0-16,1-1-2 15,-2 1 0-15,1 0 3 16,-3-2-1-16,-1 1 0 16,-3 0 0-16,-2-1-1 15,-5 5 2-15,-9-4-1 16,-5 4 0-16,-6-3-1 15,-6 3 3-15,-8 0 1 16,-4 0-1-16,-10 0-2 16,-6 0-36-16,-9 0-42 15,-3-5-48-15,-5 5-36 16,-19 0-3-16,20-9-3 16,-20-4-4-16,-5 3 56 0</inkml:trace>
  <inkml:trace contextRef="#ctx0" brushRef="#br0" timeOffset="17201.09">23050 6495 510 0,'3'-10'192'16,"1"0"-27"-16,-4 10-74 16,0-19-26-16,0 19-65 15,6-12 0-15,-6 12 0 16,0-10 0-16,0 10 0 16,0 0 0-16,-10-10 0 15,10 10 0-15,-22-5 0 0,6 5 0 16,-6 0 0-16,-4 6 0 15,-4-1 0-15,-2 2 0 16,-2 2 0-16,-2 4 0 16,-1 2 0-16,1 3 0 15,0 4 0-15,4 7 0 16,2 4 0-16,4 6 0 16,1 2 0-16,6 5 0 15,4 0 0-15,9 1 0 16,6-4 0-16,4 0 0 15,7-5 0-15,9-4 0 16,3-4 0-16,8-7 0 16,1-8 0-16,5-5 0 15,1-10 0-15,3-6 0 16,3-8 0-16,-3-4 0 0,-1-6 0 16,-5-6 0-16,-1-3 0 15,-3-6 0-15,-5 1 0 16,-4-3 0-16,-8 1 0 15,-3-1 0-15,-2 4 0 16,-6 1 0-16,-3 4 0 16,-7 5 0-16,-9 1 0 15,-6 5 0-15,-9 4 0 16,-5 5 0-16,-6 2 0 16,-5 6 0-16,-2 4 0 15,-2 0 0-15,4 6 0 16,3 2 0-16,8 2 0 15,9 3-5-15,6 0-123 16,12-3-42-16,13 4-19 16,8-14-5-16,19 6 1 0,8-14 49 15</inkml:trace>
  <inkml:trace contextRef="#ctx0" brushRef="#br0" timeOffset="18529.14">23524 6132 332 0,'4'-11'181'0,"-4"11"-21"15,-13 4-33-15,0 2-20 16,3 7-24-16,-5 1-50 16,-1 5-33-16,1 5 0 15,0 3 0-15,1 8 0 16,-1 4 0-16,3 4 0 15,3 4 0-15,2 2 0 16,3 2 0-16,4 0 0 16,0-1 0-16,6-1 0 15,4-3-5-15,4-4 1 16,1-5-6-16,3-2-32 16,-1-10-35-16,3-5-38 15,2-3-42-15,0-17-15 16,4 4-5-16,-4-19-1 15,10-2 92-15</inkml:trace>
  <inkml:trace contextRef="#ctx0" brushRef="#br0" timeOffset="18888.47">24063 6107 173 0,'9'-11'95'16,"-9"11"-32"-16,0 0-16 0,14 23-7 16,-4-3-17-16,2 5-6 15,8 7-1-15,6 7 4 16,2 10 7-16,4 6 7 15,0 6 2-15,-1 7 6 16,-5 4 5-16,-8 2 1 16,-7 0-20-16,-11 0-3 15,-6-5-11-15,-9-5-11 16,-5-6-16-16,-5-9-84 16,4-4-47-16,-11-17-11 15,9 0 15-15,-7-18-1 16,9 1 33-16</inkml:trace>
  <inkml:trace contextRef="#ctx0" brushRef="#br0" timeOffset="20132.5">22651 10253 271 0,'-29'-11'132'15,"4"2"8"-15,2 0-17 16,3-3-22-16,6 1-17 16,1-2-16-16,7 1-10 0,-2-3-12 15,8 5-46-15,0-2 0 16,0-1 0-16,0 2 0 15,6-3 0-15,-2 0-4 16,3-1-3-16,0 0 2 16,2-1-2-16,6-1 7 15,-2-1 0-15,6-1 2 16,0 1-2-16,2 1 0 16,3 0 1-16,-1 1-1 15,1 1-1-15,-3 1 1 16,4 2-2-16,-1 1 1 15,-2 1 0-15,-1 3 1 16,0 3-1-16,1 1 1 16,-2 3-1-16,1 0 0 15,-2 3 1-15,-1 1 0 0,1 1 1 16,-1 2-2-16,-2-1 2 16,1 2 1-16,-2-2-1 15,-2 4 2-15,2-1 1 16,-5 1 0-16,0 3 1 15,-5-1-1-15,1 3 0 16,-6-1-4-16,0 4 0 16,0 1 0-16,-9 3 0 15,0 1-2-15,-1-1 0 16,-1 2 1-16,-3-2 1 16,3 3 0-16,-2-1-1 15,4-1 1-15,0-3-1 0,0-1 4 0,3 1-4 16,2-3 1-16,4-1 0 15,-5-3 1-15,5-3-1 16,0-10-1-16,4 17-2 16,-4-17-3-16,14 11 3 15,1-8-2-15,1-3 0 16,4 0 0-16,3 0 0 16,5 0 3-16,0 0 0 15,-1-6 2-15,-1 1 0 16,-2 1 0-16,-5 0 0 15,-4 0 2-15,-3 4-2 16,-12 0 2-16,11-5 0 0,-11 5 2 16,0 0 2-16,0 0 1 15,0 0-1-15,0 0-88 16,0 0-54-16,-14-13-30 16,14 13-2-16,-28-16-6 15,10 11-3-15</inkml:trace>
  <inkml:trace contextRef="#ctx0" brushRef="#br0" timeOffset="20508.8">22750 10230 210 0,'-21'12'103'16,"12"-1"-18"-16,-6-2-16 16,0 4-11-16,-1 2-5 15,3-2 13-15,1 2-1 0,-1-3-13 16,4 2-3-16,-2-4-2 15,1 1-3-15,1-2-2 16,9-9-8-16,-18 14-25 16,18-14-7-16,-17 12-1 15,17-12-5-15,-16 7-102 16,16-7-48-16,-15-6-16 16,15 6-5-16,-6-19-2 15,13 7 0-15</inkml:trace>
  <inkml:trace contextRef="#ctx0" brushRef="#br0" timeOffset="21149.38">23572 9723 481 0,'0'0'152'0,"-18"5"-16"16,5 2-13-16,-1 6-24 16,-6 1-67-16,4 6-32 15,-4 8 0-15,4 5 0 16,0 5 0-16,4 5 0 15,2 2 0-15,1 3 0 16,9 2 0-16,0-1 0 16,9-1 0-16,2-5 0 15,7-3 0-15,2-9-8 16,6-4-84-16,2-7-40 16,3-13-28-16,4-7-12 15,-3-11-8-15,7-4 2 16,-3-15 77-16</inkml:trace>
  <inkml:trace contextRef="#ctx0" brushRef="#br0" timeOffset="21508.73">24059 9668 134 0,'0'0'107'0,"0"0"2"16,0 0-36-16,5 12-14 15,2-1-7-15,4 5-10 16,3 6 6-16,1 4 20 16,4 8-1-16,0 5-7 0,2 5-7 15,-5 3-9-15,0 2-3 16,-5 1-4-16,-5 4-10 15,-6-4-25-15,-5-1-2 16,-6-5 0-16,-1-1 0 16,-5-5 0-16,-1-2 0 15,-4-6 0-15,0-7-57 16,2-7-87-16,2-5-29 16,-6-11-4-16,3-8-3 15,-8-13-11-15</inkml:trace>
  <inkml:trace contextRef="#ctx0" brushRef="#br0" timeOffset="22761.01">19318 7678 221 0,'0'-18'136'15,"-10"0"-4"-15,5-2-6 0,-1 1-8 16,-4-2-14-16,0 4-16 16,-1-3-16-16,0 4-46 15,-4 0-26-15,1 3 0 16,0 2 0-16,3 1 0 16,-3 6 0-16,3 4 0 15,-1 0 0-15,-1 9 0 16,2 6 0-16,-3 3 0 15,4 10 0-15,-4 5 0 16,2 5 0-16,-1 8 0 16,4 6 0-16,2 3 0 15,2 3 0-15,5-1-3 16,4-2-2-16,4-6 4 0,5-4-1 16,1-7 0-16,9-8-4 15,2-7 1-15,2-11 4 16,2-5 0-16,0-7 1 15,-1-5-1-15,-2-4 0 16,-2-3 2-16,-5-5 4 16,-4 2-1-16,-3-3 0 15,-3-2-1-15,-7 1 1 16,-2 1 1-16,-2 0-3 16,-6 4-2-16,-1-3 0 15,-5 5 0-15,-3 3 0 16,-6 2 0-16,-2 1 0 15,-6 2 0-15,-1 4 0 16,0 0 0-16,0 0 0 16,1 5 0-16,3-5 0 0,5 5 0 15,9-5 0-15,1 3 0 16,13-3 0-16,0 0 0 16,0 0 0-16,10-12 0 15,6 6 0-15,5-3 0 16,5 1 0-16,-2-2 0 15,4 1 0-15,-1-1 0 16,-5 4 0-16,-4 0 0 0,-5 3 0 16,-13 3 0-16,11 0 0 15,-11 0 0-15,0 0-10 16,0 0-80-16,0 0-67 16,0 0-16-16,0 0-3 15,0 0 3-15,20-29-5 16</inkml:trace>
  <inkml:trace contextRef="#ctx0" brushRef="#br0" timeOffset="23135.94">19584 7468 377 0,'0'0'155'0,"0"0"-31"0,-12 21-32 16,5-7-20-16,2 8-16 15,-4 6-11-15,0 8-11 16,-3 4-5-16,3 4-13 16,2 3-3-16,3 0-11 15,4-2 3-15,4 0-2 16,3-6-3-16,8-6 0 15,1-3 0-15,5-5 0 16,1-5 0-16,-1-7 0 16,0-2 0-16,-5-8-15 15,5-3-75-15,-4-7-45 0,-3-9-31 16,3-1-7-16,-5-14-1 16,8-2 0-16</inkml:trace>
  <inkml:trace contextRef="#ctx0" brushRef="#br0" timeOffset="23479.67">19992 7393 156 0,'0'0'94'0,"0"0"-25"0,0 0-18 15,14 3-4-15,-14-3-2 16,19 21 0-16,-5-3 30 16,3 3 7-16,5 7-2 15,-1 3-12-15,4 10-6 16,-9-2-3-16,1 6-9 16,-8 0-10-16,-5 1-40 15,-4 1 0-15,-8-4 0 16,-3-5 0-16,-4-5 0 15,2-3 0-15,-2-9 0 16,1 1 0-16,2-9-86 16,-1-6-54-16,1 1-29 15,-10-8-5-15,-2 0-8 0,-16-8-6 16</inkml:trace>
  <inkml:trace contextRef="#ctx0" brushRef="#br0" timeOffset="31512.7">22954 8492 132 0,'-11'5'64'0,"11"-5"0"16,0 0 7-16,-10 0-3 16,10 0-2-16,0 0-4 0,0 0-7 15,0 0-11 1,0 0-15-16,0 0-12 0,0 0-15 15,0 0-11 1,0 0-5-16,0 0 2 0,11 0 2 16,-11 0 3-16,0 0 8 15,14 0 5-15,-14 0 7 16,11-5 5-16,-11 5 14 16,15-5 18-16,-15 5 1 15,16-6-2-15,-16 6-1 16,22-8-4-16,-12 0-3 15,4 4-6-15,-2-6-22 16,3 4-13-16,-2-4 0 16,-2 4 0-16,0-3 0 15,-1 2 0-15,-10 7 0 16,19-15 0-16,-19 15 0 16,10-12 0-16,-10 12 0 0,5-11 0 15,-5 11 0-15,0 0 0 16,-3-15 0-16,3 15 0 15,-13-9 0-15,2 5 0 16,0-1 0-16,-3 2 0 16,2-2 0-16,-2 5 0 15,1-6 0-15,0 6 0 16,2-3 0-16,0 3 0 16,11 0 0-16,-18 0 0 15,18 0 0-15,-15 0 0 16,15 0 0-16,-12 0 0 0,12 0 0 15,-11 0 0 1,11 0 0-16,0 0 0 0,0 0 0 16,0 0 0-16,-11 9 0 15,11-9 0-15,0 0 0 16,0 0 0-16,-5 11 0 16,5-11 0-16,0 0 0 15,-6 9 0-15,6-9 0 16,0 0 0-16,0 14 0 15,0-14 0-15,0 14 0 16,0-14 0-16,0 18 0 16,0-5 0-16,7 2 0 15,-4 0 0-15,-3 6 0 16,7 1 0-16,-2 0 0 16,2 3 0-16,-3 0 0 0,4 2 0 15,-1-2 0-15,-2 1 0 16,3-1 0-16,-1-2 0 15,-1 0 0-15,-2-2 0 16,0-3 0-16,-4 0 0 16,3-4 0-16,-3 0 0 15,0-3 0-15,0-11 0 16,-7 19-92-16,7-19-71 16,-14 10-6-16,14-10-16 15,-13 0-5-15,13 0-2 16</inkml:trace>
  <inkml:trace contextRef="#ctx0" brushRef="#br0" timeOffset="31840.8">23181 8645 368 0,'0'0'169'16,"0"0"-11"-16,0 0-18 16,-10 7-21-16,-1-7-50 15,11 0-69-15,-20 8 0 16,6-8 0-16,-4 5 0 0,-2-5 0 16,-1 6 0-16,-2-2 0 15,-1 0 0-15,-2 1 0 16,1 0 0-16,2 0 0 15,4-2 0-15,1 2 0 16,5 1 0-16,0-3-115 16,13-3-62-16,-9 4-14 15,9-4-4-15,0 0-5 16</inkml:trace>
  <inkml:trace contextRef="#ctx0" brushRef="#br0" timeOffset="34247.85">23805 6614 248 0,'0'-12'119'0,"0"12"23"15,0-12-14-15,0 12-17 16,0 0-16-16,-9-16-13 31,9 16-16-31,0 0-34 16,-10-10-32-16,10 10 0 15,-12-6 0-15,12 6 0 0,-11-6 0 0,11 6 0 16,-12-3 0-16,12 3 0 0,-15 0 0 31,15 0 0-31,-11 0 0 16,11 0 0-16,-12 10 0 16,12-10 0-16,-9 12 0 15,6-1 0-15,-1-1 0 0,0 2 0 0,4 1 0 31,-3-1 0-31,3 0 0 16,0-1 0-16,0-11 0 0,7 18 0 0,-7-18 0 16,12 10 0-16,-12-10 0 15,17 3 0-15,-7-3 0 16,1 0 0-16,1-3-5 31,1-3 1-31,1 0 3 0,-1-1 1 0,3-2 2 16,-4-1 0-16,-1 0 0 0,0 0 2 31,-3-1-4-31,-8 11 0 0,10-18 0 0,-10 18 0 16,0-12 0-16,0 12 0 31,0 0 0-31,0 0 0 16,0 0 0-16,-11-6 0 15,11 6 0-15,-4 11 0 16,4 3 0-16,-3 3 0 15,3 8 0-15,0 8 0 16,-3 7 0-16,3 5 0 16,0 2 0-16,-5 5 0 0,5-1 0 15,-4-3 0 1,-1-4 0-16,1-5 0 0,-3-5 0 16,-4-3 0-16,-1-5 0 15,-3-5 0-15,-2-4 0 16,-4-6 0-16,2-4 0 15,1-7 0-15,0 0 0 16,4-10 0-16,3-5 0 16,5-2 0-16,6-5 0 15,4 1 0-15,5-8-111 16,8-2-47-16,7 4-11 16,-1-3-3-16,9 7-11 15,-2-2-6-15</inkml:trace>
  <inkml:trace contextRef="#ctx0" brushRef="#br0" timeOffset="35407.81">23844 9893 451 0,'0'0'176'15,"-6"-16"-30"-15,1 4-29 0,5 12-22 16,-11-15-57 0,11 15-38-16,-13-7 0 0,13 7 0 15,-16-4 0-15,6 4 0 16,-2 8 0-16,2 0 0 15,-2 2 0-15,2 3 0 16,1 2 0-16,3 2 0 16,2 2 0-16,4-1 0 15,0 0 0-15,5 0 0 16,0-4 0-16,2-1 0 16,3-4 0-16,1-4 0 0,0-5 0 15,3 0 0-15,-2-7 0 16,-1-3-2-16,3-2-2 15,-4-2 1-15,-3-3 3 16,0 2 0-16,-2 0 2 16,-2 1-1-16,-3 2 1 15,0 12 2-15,0-14-4 16,0 14 0-16,0 0 0 16,0 0 0-16,-15 12 0 15,10 4 0-15,0 4 0 16,-2 6 0-16,1 6 0 0,-2 9 0 15,0 7 0 1,0 6 0-16,1 7 0 0,-3 3 0 16,3 1 0-16,-3 3 0 15,-1-4 0-15,1-4 0 16,-3-5 0-16,-2-9 0 16,-1-4 0-16,-3-7 0 15,-1-5 0-15,-1-7 0 16,-1-5 0-16,-1-9 0 15,3-9 0-15,-1 0 0 16,4-15 0-16,1-2 0 16,5-8 0-16,5-2 0 15,6-5 0-15,3-2 0 16,8 0 0-16,3 0 0 16,8 2-51-16,-1-1-57 0,3 1-24 15,1 3-19 1,-1-3-18-16,0 5-5 0,-6-2-4 15</inkml:trace>
  <inkml:trace contextRef="#ctx0" brushRef="#br0" timeOffset="36329.61">19836 7739 30 0,'0'0'-2'16,"0"0"-9"-16,-10-6-6 0,10 6 17 15,0 0 0 1</inkml:trace>
  <inkml:trace contextRef="#ctx0" brushRef="#br0" timeOffset="37938.87">19844 7699 145 0,'0'0'72'15,"0"0"1"-15,-16-7-3 16,16 7-6-16,0 0-5 16,-13 0-7-16,13 0-7 15,-10 0-6-15,10 0-6 16,0 0-8-16,-11 0-9 16,11 0-8-16,0 0-8 15,0 0-9-15,-10 0-8 16,10 0-10-16,0 0-9 15,0 0-3-15,-15 3-2 16,15-3 2-16,-10 5-3 0,10-5 10 16,-11 7 2-1,11-7 12-15,-11 8 3 0,11-8 2 16,0 0-3-16,-12 12 4 16,12-12 2-16,0 0 0 15,-7 13 1-15,7-13-1 16,-7 13 2-16,7-13 3 15,0 16 3-15,0-16-1 16,0 17-3-16,0-17-2 16,11 15 0-16,-11-15 1 15,11 11-2-15,-11-11 0 16,17 7 0-16,-17-7 0 0,16 3 2 16,-16-3 3-16,20 0-1 15,-20 0 0-15,19-4 2 16,-19 4 0-16,17-9 3 15,-17 9-1-15,19-14 2 16,-9 5 2-16,-10 9 2 16,18-17 5-16,-18 17 9 15,14-17 11-15,-14 17 0 16,9-14 8-16,-9 14 10 16,0 0 14-16,4-12 9 15,-4 12 14-15,0 0-6 16,0 0-3-16,0 0-4 15,-12 0-12-15,12 0-30 0,0 0-25 16,0 0-15 0,-4 13-20-16,4-13-5 0,3 18-8 15,-3-5-2-15,9 7 5 16,-5 4 15-16,3 7 7 16,-2 3 1-16,0 5 1 15,-5 0 1-15,2 2-2 16,-2 0 0-16,-2-2-14 15,-2 0-12-15,-2-4-7 16,-1-5 2-16,2-2-5 16,-4-5 5-16,3-5 3 15,-5-4 22-15,11-14 26 16,-16 10 28-16,16-10 10 16,-12-14-6-16,5 2 4 15,4-3-5-15,3-2-13 0,0-1-26 16,0-5-23-1,6 4-33-15,-1-5-20 0,8 8-8 16,-4-9-10-16,11 8 38 16,-10-5 61-16</inkml:trace>
  <inkml:trace contextRef="#ctx0" brushRef="#br0" timeOffset="46653.15">19298 7631 95 0,'0'0'65'16,"0"0"6"-16,-2 11 10 15,2-11 13-15,0 0 7 16,0 0 14-16,0 0-10 15,-13 8-5-15,13-8-17 16,0 0-13-16,0 0-27 16,0 0-43-16,0 0 0 15,0 0 0-15,-5 11 0 0,5-11 0 16,0 0 0-16,0 0-4 16,9 13-6-16,-9-13-9 15,6 15 11-15,-2-5-8 16,-1 3 17-16,3 1-11 15,-3 0 5-15,2 2-5 16,0 2 4-16,0-2 2 16,0 3-2-16,0-2 4 15,1 1-3-15,-1-3 1 16,1 0-1-16,-2-1-11 16,1-1-3-16,-3 1 1 15,2-3 0-15,-4-1 0 16,5 1 0-16,-5-11 1 15,0 16 2-15,0-16 11 16,0 0 3-16,5 11 2 0,-5-11 2 16,0 0 1-16,0 0 1 15,0 0 0-15,0 0 0 16,0 0-1-16,0 0-49 16,0 0-57-16,0 0-33 15,0 0-15-15,0 0-8 16,0 0-1-16</inkml:trace>
  <inkml:trace contextRef="#ctx0" brushRef="#br1" timeOffset="60844.74">12712 7617 450 0,'-8'-18'185'0,"8"18"-13"16,-13-14-34-16,13 14-60 15,-16-14-78-15,16 14 0 16,-18-13 0-16,18 13 0 16,-16-8 0-16,16 8 0 15,-15-5 0-15,15 5 0 16,-17 0 0-16,5 0 0 16,2 7 0-16,-2 0 0 15,-4 4 0-15,1 4 0 16,-5 3 0-16,2 1 0 15,-3 1 0-15,0 3 0 0,2-1 0 16,2 1 0 0,0 0 0-16,3 0 0 0,0 0 0 15,3 4 0-15,3-1 0 16,2 0 0-16,0 1 0 16,3 2 0-16,3-1 0 15,-6 1 0-15,6-3 0 16,0-1 0-16,6-1 0 15,-3 0 0-15,1-1 0 16,3-2 0-16,-1-2 0 16,3 1 0-16,3-2 0 15,1 0 0-15,0-1 0 16,0-4 0-16,4 0 0 16,-2-3 0-16,4-1 0 15,-4-4 0-15,2-2 0 0,-2-3 0 16,3 0 0-16,2-5 0 15,0 0 0-15,1-2 0 16,2-3 0-16,0-1 0 16,4-2 0-16,-1 0 0 15,1-1 0-15,-1-2 0 16,-1 1 0-16,1-3 0 16,-3-1 0-16,1-1 0 0,1-3 0 15,-4 0 0-15,-2 0 0 16,1-2 0-16,-3 4 0 15,-1-3 0-15,-3 4 0 16,-1 0 0-16,-3 2 0 16,-2 0 0-16,-1 0 0 15,-4 2 0-15,-2-1 0 16,5-1 0-16,-5 1 0 16,0-3 0-16,-5 1 0 15,3-4 0-15,-3-1 0 16,1-1 0-16,-2 0 0 15,-1 0 0-15,-1 2 0 16,1 1 0-16,0 2 0 0,-4 3 0 16,1 2 0-16,-4 3 0 15,-1 0 0-15,1 2 0 16,-6 1 0-16,-2 3 0 16,-4 3 0-16,-1 3 0 15,-7 3 0-15,-3 4 0 16,2 3 0-16,-4 3 0 15,5 1 0-15,2 3 0 16,2-3-18-16,9 5-140 16,8 1-16-16,1-6-3 15,12 0-1-15,0-14-3 16</inkml:trace>
  <inkml:trace contextRef="#ctx0" brushRef="#br1" timeOffset="61407.17">13160 6887 580 0,'0'0'172'0,"-13"-8"-39"15,13 8-31-15,0 0-66 16,0 0-36-16,-11 23 0 15,11-6 0-15,-4 6 0 16,4 3 0-16,0 5 0 16,0 4 0-16,0 3 0 15,0 3 0-15,7-1 0 16,0 0 0-16,2 3 0 16,4-2 0-16,3 1 0 15,5-3 0-15,4-3 0 16,3-3 0-16,5-3 0 0,4-5 0 15,2-6 0 1,3-4 0-16,-1-4 0 0,-1-5 0 16,1-1 0-16,-4-5 0 15,-2 0 0-15,-7 0 0 16,-2-4 0-16,-8 1 0 16,0 3 0-16,-6-7-95 15,0-3-65-15,1-1-6 16,-8-10-5-16,4-4-2 15,-3-15-3-15</inkml:trace>
  <inkml:trace contextRef="#ctx0" brushRef="#br1" timeOffset="62063.38">14176 5809 193 0,'0'0'74'16,"0"0"-9"-16,0 0-14 15,0 0-15-15,0 0-14 16,0 0-13-16,0 0-10 16,12-3-5-16,0 3-2 15,1 0 1-15,3 4 0 16,9 0 2-16,2 0-2 16,3 3 2-16,5 1-1 15,2 4 1-15,5 0 3 0,1 5 2 16,-1 2 1-16,2 4 2 15,-4 3 0-15,1 4 3 16,-7 2 1-16,-3 3 1 16,-9 2 1-16,-1 1 2 15,-5-1 20-15,-10 0 42 16,0-1 1-16,-6-6-3 16,0-2 1-16,-7-3-3 15,2 0 4-15,-5-8-9 16,5 1-14-16,0-7-48 15,5-11-87-15,-17 14-59 16,17-14-18-16,-19 4-3 16,6-4-6-16,-8 0 2 15</inkml:trace>
  <inkml:trace contextRef="#ctx0" brushRef="#br1" timeOffset="62907.07">13837 6643 388 0,'-5'-16'148'15,"1"0"-7"-15,-3 1-14 16,1 5-22-16,-5-2-20 16,11 12-56-16,-22-14-29 15,7 14 0-15,0 0 0 16,-1 6 0-16,1 5 0 15,-1 3 0-15,4 5 0 16,-4 3 0-16,4 3 0 0,3 0 0 16,3-2 0-16,0-1 0 15,6-2 0-15,0-3 0 16,8-4 0-16,-8-13 0 16,22 15-4-16,-4-15-2 15,1 0 1-15,1-8 0 16,1-4 1-16,1-4 2 15,-2-1 2-15,-2-4 0 16,-2 1 0-16,-3 0-1 16,-2 1 2-16,-1 3-2 15,-3 2 2-15,-3 5-1 16,-4 9 2-16,3-12-1 16,-3 12 1-16,0 0 1 15,0 0-1-15,0 0 0 0,0 0 0 16,0 0 1-16,0 0-1 15,10 12 0-15,1-5 0 16,2 5 1-16,4 1-3 16,3 3 0-16,3 4 0 15,4 2 0-15,0 2 0 16,3-1 0-16,-3 2 0 16,-2-1 0-16,-3 0 0 15,-2 0 0-15,-8 0 0 16,-5 0 0-16,-7 2 0 15,-7 0 0-15,-5 2 0 16,-9 0 0-16,-6 0 0 0,-4-3 0 16,-3-3 0-1,0-3 0-15,-2-6 0 0,2-7 0 16,2-6 0 0,1-6-96-16,4-8-54 0,6-7-13 15,-1-10-9-15,9-3-2 16,3-9-4-16</inkml:trace>
  <inkml:trace contextRef="#ctx0" brushRef="#br1" timeOffset="63422.65">13961 6349 126 0,'-12'5'68'0,"12"-5"-21"0,0 0-10 16,-3 17-20-16,3-7-12 16,0 3-4-16,0 2-7 15,8 1 5-15,1 5-4 16,4 0 6-16,4 0-3 15,5 0 5-15,2-3-3 16,1-1 2-16,2-2 0 16,-1-3 1-16,0-1-1 15,-5-4 2-15,0-1 1 16,-5-2 1-16,1-1 2 16,-6-3 4-16,1 0 1 15,-12 0-50-15,14-6-35 16,-14-5-10-16,0 11-4 15,-8-24 15-15,8 14 71 16</inkml:trace>
  <inkml:trace contextRef="#ctx0" brushRef="#br1" timeOffset="63907">14134 6339 27 0,'0'0'63'15,"0"0"-18"-15,20 16-29 16,-8-9-9-16,3 2-7 0,-2-1 1 16,5 1-4-16,-5 0 5 15,2-3 0-15,-5 0 3 16,-10-6 7-16,12 7 25 15,-12-7 28-15,0 0 44 16,0 0-4-16,0 0 3 16,0-12-6-16,-6 2 0 15,1-4-10-15,0 1-25 16,-1-5-28-16,-1 0-44 16,3 0 4-16,-1 2-5 15,3 1 5-15,2 4-3 16,0 11 6-16,0-11 0 15,0 11 0-15,11 0 0 0,-11 0 0 16,22 11 0-16,-8-4-1 16,2 1 1-16,2 2 0 15,-1-2 0-15,0 1 3 16,-3-4-42-16,2 6-54 16,-5-4-40-16,-11-7-29 15,12 5-8-15,-12-5 1 16,-8-12-5-16</inkml:trace>
  <inkml:trace contextRef="#ctx0" brushRef="#br1" timeOffset="64266.4">14173 6072 60 0,'14'-15'64'0,"0"15"-22"0,2 0-13 16,7 0-9-16,3 9-7 16,2 1-4-16,7 5-5 15,-1 2-2-15,3 4 1 16,0 3 1-16,0 2-3 16,-2-2 2-16,-3 1-1 15,1 0 1-15,-7-3 1 16,0 1 2-16,-8-1 4 15,-4 0 6-15,-3-1 10 16,-5-2 37-16,-2 2 37 16,-4-6 1-16,0 2-6 15,0-17 3-15,-10 20-10 16,10-20-6-16,0 0-54 0,-11 12-80 16,11-12-103-16,0-11-17 15,5-1-11-15,-5-14-10 16,6 1 1-16</inkml:trace>
  <inkml:trace contextRef="#ctx0" brushRef="#br1" timeOffset="76122.34">17651 4871 115 0,'-15'4'45'16,"-2"-1"6"-16,-1-3 4 16,3 5-2-16,1-5-4 0,1 6 3 15,0-6 7 1,13 0-3-16,-14 6 3 0,14-6-7 16,0 0-8-16,-11 0-8 15,11 0-1-15,0 0-11 16,0 0-11-16,15-9-4 15,-2 6-2-15,5-2 1 16,5 0 1-16,7-3 5 16,12-1-3-16,9-2 1 15,10 0-4-15,8-2 1 16,7 0-1-16,10-1-2 31,6 0-3-31,9-2 0 16,-1 2 1-16,2-1 2 15,-4 1 4-15,-4 2-1 16,-6 2 0-16,-10 0 1 0,-6 3 0 16,-16 2-1-1,-6 5 0-15,-6-5-3 0,-3 5-4 16,-4 0 0-16,0 0-2 16,5 0 0-16,0 0 0 15,1 0 0-15,1-3 0 16,-4 3 0-16,-3 0 1 15,-6-3 4-15,-6 3 3 16,-8-4 0-16,-6 4 2 16,-11 0-10-16,0 0 0 15,0 0 0-15,0 0 0 0,-18 0-99 16,0 4-42 0,-10-1-29-16,-5 2-5 0,-15 0-6 15,-9 4-3-15</inkml:trace>
  <inkml:trace contextRef="#ctx0" brushRef="#br1" timeOffset="97892.14">17450 4160 203 0,'0'0'143'0,"0"0"-11"16,0 0-11-16,-11-15-11 15,11-2-5-15,0-4-16 16,0-11-16-16,7-3-34 16,-2-11-42-16,4-7-1 15,8-12 3-15,1-8 0 16,8-8 1-16,6-6-1 15,9-3-3-15,4-2 5 16,10-2-1-16,8-1 4 16,8 1-4-16,5 1 3 15,6 2-3-15,4 5 3 16,2 6 1-16,0 1-4 0,-2 9 0 16,-6 6-3-16,-5 11 3 15,-9 10-3-15,-11 9 2 16,-10 8-2-16,-12 5 1 15,-7 10 1-15,-12 5 2 16,-14 6 0-16,14-4 1 16,-14 4 1-16,0 0 0 15,0 0 3-15,0 0-2 16,0 0-4-16,0 0-52 16,0 0-75-16,0 0-22 15,0-10-20-15,0-4 1 0,5-1-8 16</inkml:trace>
  <inkml:trace contextRef="#ctx0" brushRef="#br1" timeOffset="98189.06">18687 2212 121 0,'3'20'37'0,"-3"-20"-2"16,21 11-6-16,-4-8-9 15,7-3-8-15,3 0-8 16,4-5-3-16,2-1 0 16,-1 1-2-16,-1 1 3 0,-3 1 2 15,-4 3 5-15,-10 5 6 16,-1 9 5-16,-8 7 28 16,-5 10 45-16,-9 0 3 15,-2 11 0-15,-7-1-8 16,-1 7-74-16,-4-8-74 15,3 2-29-15,-6-17-43 16,9-4-41-16,1-18-12 16</inkml:trace>
  <inkml:trace contextRef="#ctx0" brushRef="#br1" timeOffset="99360.79">19797 1158 744 0,'0'0'183'15,"0"0"-87"-15,0 0-96 0,-35-46 0 16,35 46 0-16,0 0 0 16,0 0 0-16,0 0 0 15,-51-31 0-15,51 31 0 16,0 0 0-16,-37 20 0 15,10 7 0-15,2 9 0 16,-2 10 0-16,-4 6 0 16,-3 5 0-16,6 6 0 15,3 1 0-15,5-8 0 16,4-3 0-16,5-3 0 16,2-8-14-16,13 2-49 15,-2-10-11-15,14-1-9 16,0-11-1-16,13-2-7 0,-3-10 7 15,10-2 25 1,-1-8 19-16,7-6 11 0,-4-6 9 16,2-7 13-16,-1-7 13 15,1-6 18-15,-6-2 16 16,-3-2 19-16,-3 5 31 16,-12 1-6-16,3 10 7 15,-17 1-4-15,-2 19-2 16,-7-14-22-16,-4 19-44 15,-9 3-19-15,-2 4 0 16,0 5 0-16,2 3 0 16,2 1 0-16,0 2 0 15,9 3 0-15,5-4-28 16,7-1-25-16,5-7-3 16,8 0-4-16,-1-8 1 0,8 1-1 15,-1-7 11-15,4-4 19 16,-3 1 11-16,-3-3 49 15,-2 1 18-15,-8-4 5 16,-10 9-1-16,10-23 4 16,-10 11-2-16,-3-10-2 15,-1 3 5-15,-2-6-45 16,2 0-12-16,4 0 0 16,0 1 0-16,0 1 0 15,5 5 0-15,3 2 0 16,-1 2 0-16,4 3 0 15,0 4 0-15,3 3 0 16,-2 4 0-16,-1 7-12 16,2 3-4-16,4 9-4 15,-6 4-9-15,1 6 5 0,-6 1-8 16,2 2 8-16,-2-5-4 16,-2-1 10-16,1-6-6 15,-5-5 9-15,0-15 8 16,0 0 28-16,13 10 5 15,-13-10 5-15,10-21 6 16,-10 1-6-16,9-2 10 16,-9-9-6-16,11 2-8 15,-7-4-27-15,5-2 0 16,-3 3 0-16,3 5 0 16,-1 7 0-16,1 6 0 0,-9 14 0 15,12-5 0 1,-12 5 0-16,12 21 0 0,-6-3 0 15,-3 1 0-15,4 3 0 16,-4-1-12-16,7 3-82 16,-5-6-31-16,1 1-25 15,4-4-17-15,-10-15-7 16,23 9-8-16,-13-15 63 16</inkml:trace>
  <inkml:trace contextRef="#ctx0" brushRef="#br1" timeOffset="99751.43">20464 1278 519 0,'0'0'183'16,"0"0"-33"-16,0-54-30 16,0 54-69-16,0 0-51 15,-22-18 0-15,5 18 0 16,4 4 0-16,-1 9 0 15,3 8 0-15,-1-1 0 16,7 3 0-16,5-2 0 16,5 1 0-16,1-2 0 15,3 1 0-15,3-3 0 16,0-1 0-16,2-3 0 16,-1-2 0-16,-1-3 0 15,0-1 0-15,-2-2 0 16,-10-6 0-16,12 9 0 15,-12-9 0-15,6 12 0 0,-6-12 0 16,-6 15 0-16,6-15 0 16,-14 19 0-16,3-9 0 15,-5-2 0-15,5-2-109 16,-3 1-66-16,-4-7-12 16,5 4-13-16,-6-9 1 15</inkml:trace>
  <inkml:trace contextRef="#ctx0" brushRef="#br1" timeOffset="100063.89">20491 828 618 0,'0'0'189'0,"23"-55"-26"16,-23 55-110-16,0 0-53 15,0 0 0-15,0 0 0 16,0 0 0-16,0 0 0 16,0 0-20-16,46 58 2 15,-46-58-3-15,10 81 11 16,15-5-15-16,1 0 8 15,5 5-82-15,-8-6-25 16,-4-7-28-16,-6-13-1 16,-6-15-4-16,-7-16-3 0</inkml:trace>
  <inkml:trace contextRef="#ctx0" brushRef="#br1" timeOffset="100720.13">20680 1323 592 0,'5'-49'172'0,"-5"49"-25"15,0 0-63-15,0 0-56 16,9-47-28-16,-9 47 0 0,0 0 0 16,0 0-9-16,0 0-34 15,43-50 8-15,-43 50-13 16,0 0-19-16,45-32 0 15,-45 32-5-15,0 0 3 16,59-32 21-16,-59 32 15 16,0 0-4-16,59-28 14 15,-59 28 22-15,0 0 68 16,56-22 8-16,-56 22 2 16,0 0 7-16,0 0-3 15,48-23-3-15,-48 23 0 16,0 0-66-16,0 0-12 15,0 0 0-15,0 0 0 0,0 0 0 16,0 0 0 0,0 0 0-16,0 0 0 0,0 0 0 15,0 0 0-15,-51 7 0 16,51-7 0-16,0 0 0 16,-11 31 0-16,5 0 0 15,2 0 0-15,13 1-7 16,3-3-4-16,10-7-8 15,-22-22 22-15,0 0 5 16,0 0-2-16,50 13 7 16,-50-13-6-16,0 0-7 15,0 0 0-15,0 0 0 16,54-52 0-16,-54 52 0 16,0 0 0-16,0 0 0 0,29-51 0 15,-29 51 0 1,0 0 0-16,0 0 0 0,0 0 0 15,0 0 0-15,0 0 0 16,0 0 0-16,0 0-6 16,0 0-92-16,0 0-44 15,47 0-25-15,-47 0 0 16,0 0-7-16,0 0-5 16</inkml:trace>
  <inkml:trace contextRef="#ctx0" brushRef="#br1" timeOffset="101627.71">21260 1048 95 0,'0'0'44'16,"0"0"-17"-16,0 0-10 16,0 0-16-16,0 0 7 15,0 0-3-15,0 0-3 16,44 9 6-16,-44-9 5 15,0 0 17-15,0 0 33 16,0 0 52-16,0 0-14 16,23 48 2-16,-23-48-6 15,0 0 7-15,0 0-4 16,0 0-19-16,0 0-72 16,0 0-9-16,0 0 0 0,46-53 0 15,-46 53 0-15,0 0 0 16,0 0 0-16,0 0 0 15,0 0 0-15,35-49 0 16,-35 49 0-16,0 0 0 16,0 0 0-16,0 0 0 15,0 0 0-15,49 0 0 16,-49 0 0-16,0 0 0 16,0 0 0-16,0 0 0 15,0 0 0-15,48 28 0 16,-48-28 0-16,0 0 0 15,0 0 0-15,0 0 0 16,0 0 0-16,0 0 0 0,0 0 0 16,45-50 0-16,-45 50 0 15,0 0 0-15,0 0 0 16,0 0 0-16,0 0 0 16,0 0 0-16,0 0 0 15,0 0 0-15,0 0 0 16,0 0 0-16,0 0 0 15,49-32 0-15,-49 32 0 16,0 0 0-16,0 0 0 16,0 0 0-16,46 4 0 15,-46-4 0-15,0 0 0 16,0 0 0-16,0 0 0 16,29-60 0-16,-29 60 0 15,-7-52 0-15,7 52 0 16,-14-71 0-16,14 71 0 0,-23-90 0 15,6 41 0-15,3-1 0 16,-5-1 0-16,4 2 0 16,-4 1 0-16,19 48 0 15,-33-84 0-15,33 84 0 16,-32-62 0-16,32 62 0 16,0 0 0-16,0 0 0 15,0 0 0-15,-51-8 0 16,51 8 0-16,0 59 0 15,0-59 0-15,13 81 0 0,-2-35 0 16,0 1 0-16,4 3 0 16,-3-2 0-16,1 0 0 15,-4-2-10-15,-9-46-134 16,21 82-25-16,-21-82 6 16,12 59-26-16,-12-59 9 15</inkml:trace>
  <inkml:trace contextRef="#ctx0" brushRef="#br1" timeOffset="101830.81">21401 759 342 0,'-27'-47'140'16,"27"47"-4"-16,-10-48-35 0,10 48-36 16,0 0-48-1,30-55-8-15,-30 55-4 0,47-21-6 16,-47 21-9-16,54-15-15 15,-54 15-46-15,64-11-35 16,-64 11-24-16,71-11 4 16,-71 11-11-16,65-9-4 15</inkml:trace>
  <inkml:trace contextRef="#ctx0" brushRef="#br1" timeOffset="102252.66">21133 1985 548 0,'-12'-15'188'15,"-6"2"-8"-15,-5 3-92 16,1 10-69-16,-7 4-19 16,1 5 0-16,-5 10 0 15,-1 3 0-15,4 6 0 16,3 4 0-16,3 6-2 15,6 2-2-15,6 2-4 0,8 1 4 16,12-3-3-16,10-4 4 16,11-5-1-16,7-6 3 15,14-8-92-15,-2-12-56 16,4-13-17-16,0-10-11 16,-7-14-2-16,1-10-6 15</inkml:trace>
  <inkml:trace contextRef="#ctx0" brushRef="#br1" timeOffset="102690.13">21250 1774 102 0,'0'0'105'0,"17"0"0"15,-1-5-44-15,12 5-28 16,7-8 5-16,9 2 6 15,8-3 1-15,2-1-9 16,6 0-4-16,0-3 6 16,-2 2 6-16,-7-2 12 15,-4 4-6-15,-6 0-4 16,-9 5-1-16,-10-2-1 16,-2 6-4-16,-20 0-9 15,17 0-11-15,-17 0-16 16,-5 17 0-16,-2 0-4 15,-6 6 0-15,-3 9 0 16,-7 4 0-16,-5 8 0 0,-4 3 0 16,-7 3 0-16,2 2 0 15,-3 0-4 1,4-5-4-16,0-2 6 0,12-8-5 16,2-4 6-16,3-8 3 15,8-5-2-15,6-6-1 16,5-14-51-16,0 0-47 15,0 0-40-15,15-14-29 16,2-10-3-16,6-1-5 16,2-9-1-16</inkml:trace>
  <inkml:trace contextRef="#ctx0" brushRef="#br1" timeOffset="103830.68">22452 1331 451 0,'-13'-11'178'0,"3"15"-18"0,-4 5-60 16,2 6-24-16,-6 5-30 16,2 1-46-16,1 6-20 15,-2 1-3-15,3 3 1 16,3 0 0-16,6 0 3 16,-1-6-5-16,6-2 13 15,9-3 1-15,2-4 20 16,7-3-1-16,4-9 11 15,4-4 0-15,5-7 2 16,3-2 11-16,-2-8-14 16,4-3 6-16,-8-7-20 15,-1-3-5-15,-7 0 0 16,-7 1 0-16,-5-1 0 0,-8 0 0 16,-4 4 0-16,-7 1 0 15,-3 3 0-15,-6 4 0 16,-1 2 0-16,-2 2 0 15,-1 4 0-15,-4 0 0 16,4 5-124-16,-2 5-45 16,-1 6-13-16,1 1-9 15,-5 3-3-15</inkml:trace>
  <inkml:trace contextRef="#ctx0" brushRef="#br1" timeOffset="117898.56">15826 8213 555 0,'0'0'178'16,"0"0"-28"-16,0 0-54 0,0 0-52 15,0 0-44-15,7 12 0 16,-7-12 0-16,10 15 0 16,-4-3 0-16,3-1 0 15,2 1 0-15,-1 2 0 16,1-1 0-16,0 2 0 16,-1-3 0-16,-1 0 0 15,-9-12 0-15,11 16 0 16,-11-16 0-16,0 0 0 15,0 0 0-15,0 0 0 16,0 0 0-16,0 0 0 16,0 0 0-16,0 0 0 0,0 0 0 15,0 0 0 1,0 0 0-16,0 0-76 0,0 0-78 16,-12-15-6-16,4 1-3 15,5 2-17-15,-5-11-7 16</inkml:trace>
  <inkml:trace contextRef="#ctx0" brushRef="#br1" timeOffset="120760.81">15859 8204 32 0,'0'0'12'0,"0"0"-2"15,0 11-4-15,0-11-1 0,0 0 3 16,0 0-5-16,12 13 0 15,-12-13-2-15,0 0-6 16,17 12 4-16,-17-12-4 16,12 16 4-16,-12-16-4 15,12 15 7-15,-6-4-7 16,-6-11 8-16,11 14-2 16,-11-14 2-16,6 12-1 15,-6-12 3-15,0 0 1 16,0 0 1-16,0 0 11 15,0 0 3-15,0 0 6 16,0 0 0-16,0 0 0 16,0 0-2-16,0 0-6 0,0 0-10 15,0 0-28-15,0 0-18 16,0 0-22-16,0 12-13 16,0-12-1-16,0 0 73 15</inkml:trace>
  <inkml:trace contextRef="#ctx0" brushRef="#br1" timeOffset="126935.1">15898 8361 281 0,'0'0'148'16,"-9"-12"-15"-16,9 12-8 15,0 0-12-15,-12-13-15 16,12 13-19-16,-10-8-33 16,10 8-46-16,-11-4 0 15,11 4 0-15,0 0 0 0,-13-7 0 16,13 7 0-16,0 0 0 15,0 0 0-15,0 0 0 16,0 0 0-16,0 0 0 16,0 0 0-16,6 16 0 15,-6-16 0-15,20 17 0 16,-10-6 0-16,1 0 0 16,0 0 0-16,-1-1 0 15,-2 1 0-15,-8-11 0 16,12 13 0-16,-12-13 0 15,0 0 0-15,0 0 0 16,0 0 0-16,0 0 0 16,0 0 0-16,-9-11 0 15,-1-4 0-15,0-6 0 16,-3-3 0-16,3-2 0 0,-2-3 0 16,0 1 0-1,4 1 0-15,5 2 0 0,3 2 0 16,0 4 0-16,5 2 0 15,3 1 0-15,0 2 0 16,3 2 0-16,0 1 0 16,2 4 0-16,4 7 0 15,0 0 0-15,2 6 0 16,3 7 0-16,3 2 0 16,-1 5 0-16,-3 3 0 15,1 1 0-15,-6 3 0 16,0-1 0-16,-2 0-59 0,-5-1-85 31,-6-7-33-31,6-1-19 16,-9-17-5-16,0 0 4 15</inkml:trace>
  <inkml:trace contextRef="#ctx0" brushRef="#br1" timeOffset="127294.43">16142 7906 197 0,'0'12'113'0,"5"8"-43"15,1 0-33 1,2 6-13-16,2 1-5 0,5 1 6 16,2 0 8-16,1-5 6 15,4-2 11-15,-3-8 9 16,8-4 13-16,-7-9-3 15,3 0 0-15,-9-9-9 16,5-1-12-16,-10-7-9 16,0-2-39-16,-7-8 0 15,-2-3 0-15,-5-3 0 16,0-2 0-16,-5-1 0 16,-1 1 0-16,-1 3 0 15,1 6 0-15,0 4 0 16,2 5-34-16,2 3-125 15,7 14-17-15,-9-18-4 0,9 18 4 16,6-16-6-16</inkml:trace>
  <inkml:trace contextRef="#ctx0" brushRef="#br1" timeOffset="127872.49">16533 7785 228 0,'22'27'77'0,"-9"-3"-9"16,6 0-4-16,-8-2 21 16,-6-5 11-16,3-1-6 15,-8-16-9-15,0 17-2 16,0-17-1-16,0 0-5 0,-13-17-69 16,7 3-4-16,-1-4 0 15,-1-2 0-15,-2-3 0 16,1 1 0-16,1-1 0 15,4 3 0-15,-3 2 0 16,7 5 0-16,0 2 0 16,0 11 0-16,7-9 0 15,-7 9 0-15,12 6 0 16,-12-6 0-16,22 19 0 16,-13-8 0-16,2 1 0 15,0 1 0-15,-2-2 0 16,-9-11 0-16,13 15 0 15,-13-15 0-15,12 6 0 16,-12-6 0-16,11-8 0 16,-6-2 0-16,-5-5 0 0,3-1 0 15,-3-3 0-15,0-1 0 16,-2 1 0-16,2 3 0 16,-6 1 0-16,6 15 0 15,0-14 0-15,0 14 0 16,9 7 0-16,-9-7 0 15,20 21 0-15,-9-8 0 16,5 2 0-16,-3-3 0 16,1 0 0-16,-4-6 0 15,4-3-27-15,-14-3-84 16,19-12-45-16,-8-1-15 16,-11-11-12-16,0-1-7 0,-10-9 5 15</inkml:trace>
  <inkml:trace contextRef="#ctx0" brushRef="#br1" timeOffset="128372.45">16603 7335 502 0,'-5'-17'184'15,"-4"4"-27"-15,2 3-43 16,7 10-48-16,0 0-66 16,0 0 0-16,0 0 0 15,18 20 0-15,1 0 0 16,4 3 0-16,5 4 0 15,5 3 0-15,2 1 0 16,-1 2 0-16,3-3 0 0,-5-3 0 16,-5-5 0-16,-1-3 0 15,-10-7 0-15,0-3 0 16,-6-4 0-16,-10-5 0 16,0 0 0-16,0 0 0 15,0-20 0-15,-6 7 0 16,-3-4 0-16,3-4 0 15,-2-3 0-15,0-2 0 16,8 1 0-16,0 0 0 16,0 2 0-16,11 2 0 15,-2 4 0-15,2 3 0 16,5 4 0-16,-1 3 0 16,2 7 0-16,-2 0 0 15,5 5 0-15,0 6 0 16,-1 2 0-16,-1 6 0 0,0 2 0 15,-4 3 0 1,-2 1 0-16,-5 2 0 0,-7-1 0 16,0-3 0-16,-7 1-119 15,-2-4-54-15,-10-12-16 16,3 1-4-16,-4-13 1 16,5-1 35-16</inkml:trace>
  <inkml:trace contextRef="#ctx0" brushRef="#br1" timeOffset="128700.56">17087 7269 199 0,'20'-21'185'0,"-9"1"-21"16,2 1-40-16,-2 2-17 16,-2 0-14-16,1 5-15 15,-10-2-12-15,3 4-59 16,-3-1-7-16,0 11 0 15,-10-19 0-15,10 19 0 16,-11-11 0-16,11 11 0 16,-11-3 0-16,11 3 0 15,-10 11 0-15,10 1 0 16,-2 5 0-16,2 3 0 16,7 4 0-16,-2 1 0 15,4 0 0-15,2-1 0 16,2-3 0-16,3-6-9 15,4-2-58-15,-5-8-24 16,4-5-33-16,0-5-24 0,-5-9-14 16,-1-2-3-16,-3-10 4 15,1 0 65-15</inkml:trace>
  <inkml:trace contextRef="#ctx0" brushRef="#br1" timeOffset="128977.36">17309 7035 87 0,'0'0'48'15,"17"5"-8"-15,-7 11-9 16,3 3-7-16,0 3-3 16,1-1-5-16,-1 0 0 15,-2-4 16-15,-2-5 68 16,0 0-1-16,-9-12 7 16,0 0-1-16,0 0 3 0,7-12-6 15,-14-7-14-15,7 1-88 16,-4-10 0-16,4-7 0 15,0-6 0-15,9-2 0 16,6 1-18-16,0 1-131 16,6 4-31-16,4 13-7 15,-5 8-2-15,2 16-13 16</inkml:trace>
  <inkml:trace contextRef="#ctx0" brushRef="#br1" timeOffset="129829.29">16916 8024 415 0,'-18'15'156'0,"9"10"-25"15,-4 3-71-15,3 0-26 16,5 2-11-16,-2-2 15 16,7 2 9-16,0-9-1 0,9-3-2 15,3-7-15-15,8-6-29 16,0-5 0-16,1-11 0 15,1-2 0-15,-1-2 0 16,-7-8 0-16,-1-1 0 16,-6-2 0-16,-7 0 0 15,0 2 0-15,-12 4 0 16,1 3 0-16,-9 6 0 16,1 5 0-16,-2 6 0 15,-1 7 0-15,1 0 0 16,5 0 0-16,1 1 0 15,3-1 0-15,12-7 0 16,0 0 0-16,0 0 0 16,21-7 0-16,0-5 0 15,1-3 0-15,7-2 0 0,2-4 0 16,0-4 0-16,0-1 0 16,-4 0 0-16,-6 0 0 15,-4 2 0-15,-11-1 0 16,-6 1 0-16,-4 1 0 15,-5 6 0-15,-4 3 0 16,-3 1 0-16,3 5 0 16,1 2 0-16,2 6 0 15,10 0 0-15,-9 15 0 16,9 1 0-16,9 7 0 16,2 7 0-16,8 7 0 15,3 4 0-15,4 3 0 16,5 2 0-16,3 1 0 15,-5-3 0 1,0 2 0-16,-9-4 0 16,-7-2 0-16,-11-4 0 15,-2-3 0-15,-11-5 0 16,-2-9 0-16,-1-7 0 16,-4-12 0-16,1-12 0 0,4-12 0 15,4-8 0-15,6-6 0 16,3-1 0-16,0-1 0 15,0 0-16-15,10 6-136 16,2 13-25-16,-3 6-9 16,1 15-12-16,-10 0-1 15</inkml:trace>
  <inkml:trace contextRef="#ctx0" brushRef="#br1" timeOffset="130284.24">16898 8965 455 0,'-13'4'197'0,"-6"2"-27"16,0 8-61-16,10 7-30 16,-5 4-66-16,9 7-13 15,0 3 0-15,5 2 0 0,8-2 0 16,2-3 0 0,5-6 0-16,9-10 0 15,2-10 0-15,4-10 0 0,2-8 0 16,0-8 0-16,-2-5 0 15,-5-3 0-15,-7-4 0 16,-8 0 0-16,-10 0 0 16,-6 5 0-16,-9 2 0 15,-7 7 0-15,-6 2 0 16,-2 8 0-16,4 8 0 16,-3 7 0-16,7 10-33 15,1 3-129-15,2-2-21 16,16 6-11-16,-4-8-4 0,17 0 3 15</inkml:trace>
  <inkml:trace contextRef="#ctx0" brushRef="#br1" timeOffset="132087.21">17096 8842 188 0,'0'0'145'0,"-6"14"7"0,16 3-47 16,4 8-46-16,3 5 3 15,4 7-2-15,7 4-1 16,4 7-6-16,0 0-10 15,2 1-13-15,-1-4-11 16,-1-5-3-16,-2-5-6 16,-6-7-3-16,-4-8 6 15,-5-3-11-15,-15-17-2 16,13 7 0-16,-13-7 0 16,-17-21 0-16,-2-4 0 15,-7-9 0-15,-7-11 0 0,-6-5 0 16,1-8 0-1,1-1 0-15,3 0 0 0,4 2 0 16,8 5 0-16,9 8 0 16,7 8 0-1,6 3 0-15,4 8 0 0,4 1 0 16,4 6 0-16,4 3 0 16,0 4 0-16,3 3 0 15,0 8 0-15,0 0 0 16,-1 10 0-16,-2 5 0 15,0 4 0-15,-2 4 0 16,-6 4 0-16,-2 3 0 16,-6 6 0-16,-8-2 0 15,-2-3 0-15,-3-2 0 0,0-6 0 16,1-8 0-16,4-5-59 16,8-10-29-16,-9-16-4 15,9-7 1-15,16-1-1 16,-3-8 2-16,8 3-2 15,0-4 54-15,0 1 33 0,2 1 20 16,-2 4 17 0,-3-3 13-16,-3 0 39 0,-2 5 0 15,-5-2-2-15,1 4-2 16,-9-3-3-16,2 8-6 16,-4-2-10-16,-1 9-45 15,3 11-16-15,-18-10 0 16,7 10 0-16,-1 13 0 15,1 3 0-15,1 7 0 16,1 4 0-16,5 3 0 16,4 3 0-16,4 0 0 15,5 1 0-15,3-6 0 16,7-2-55-16,-4-7-47 0,9-5-23 16,-3-8-10-16,0-9-3 15,0-8-3-15,-3-7 3 16,-3-7 33-16,-6-7 50 15,3-3 41-15,-7-1 46 16,-5 0 38-16,0 4 61 16,-3 3 4-16,-2 9 3 15,1 6 1-15,4 14-8 16,0 0-15-16,-14 0-21 16,18 20-74-16,-4 0-21 15,6 4 0-15,1 0 0 16,2 1 0-16,-1-3 0 0,-1-4 0 15,1-4 0-15,-8-14 0 16,9 11 0-16,-9-11 0 16,0-12 0-16,0-4 0 15,-6-5 0-15,2-6 0 16,1-4 0-16,-3-5 0 16,6 1 0-16,0-2 0 15,10 4-84-15,-1 1-43 16,3 3-14-16,6 4-2 15,2 5 2-15,-1 1 4 16,2 2 13-16,-2 4 36 16,0 2 64-16,-7 3 52 15,4 8 46-15,-16 0 16 16,13 7 6-16,-13 5 3 16,0 6-10-16,-6 2 1 0,2 1-12 15,1 2-8-15,3-3-24 16,0 1-2-16,0-8-2 15,0 1-7-15,0-14-1 16,14 8-2-16,-14-8-2 16,13-3-7-16,-13 3-14 15,13-14-9-15,-13 14 0 16,10-18 0-16,-10 6 0 16,6 2 0-16,-6-2 0 15,2 3 0-15,-2-2-2 16,0 11 1-16,0-14 1 0,0 14 3 15,0 0-3 1,0 0 0-16,0 0 0 0,0 0 0 16,6 16 0-16,-6-16 0 15,11 17 0-15,-11-17 0 16,17 11 0-16,-6-11 0 16,4 0 0-16,-4 0-5 15,3-8 0-15,-3 1 2 16,-3-3 3-16,1-5 1 15,-6-2 1-15,-3-5-1 16,0-3 1-16,-10-4-1 16,-1-7 1-16,-4-4 0 15,-9-4 0-15,-1 1-2 16,-6-2 0-16,-1 3 0 16,0 2 0-16,1 6 0 0,4 4 0 15,0 7 0 1,6 7 0-16,7 3 0 0,2 5 0 15,12 8 0-15,-15-6 0 16,15 6 0-16,0 0 0 16,9 16 0-16,6-2 0 15,6 3 0-15,6 4 0 16,6 6 0-16,8 1 0 16,2 4 0-16,1-1 0 15,-2-2 0-15,-2 2 0 16,1-1 0-16,-7-5 0 15,-8-5 0-15,-5 1-20 16,-7-4-133-16,-11-6-21 0,-3-11-6 16,0 0 2-1,-27 8-6-15</inkml:trace>
  <inkml:trace contextRef="#ctx0" brushRef="#br1" timeOffset="132290.31">17755 8105 514 0,'-11'-10'175'0,"2"-5"-9"16,5 0-60-16,4 4-44 16,0-3-62-16,5 2 0 15,2-2 0-15,4 2 0 16,0-4 0-16,3 0-43 16,7 0-66-16,1-4-15 15,6-3-12-15,2 2-7 16,-1-3-2-16,2 0 0 0,-3 0 1 15</inkml:trace>
  <inkml:trace contextRef="#ctx0" brushRef="#br1" timeOffset="133043.29">18044 7745 469 0,'0'0'149'0,"-11"6"-5"16,11-6-17-16,0 0-23 15,-8 17-74-15,8-17-30 16,0 21 0-16,0-6 0 15,6 2 0-15,2 2 0 16,3 1 0-16,4-2 0 16,4-1 0-16,2-6 0 15,-1-3 0-15,2-2 0 16,-2-6 0-16,-1-4 0 0,-4-3 0 16,-2-3 0-16,-5-4 0 15,-8-2 0-15,0-2 0 16,-8-2 0-16,-4 2 0 15,4 0 0-15,-5 5 0 16,0 0 0-16,2 6 0 16,1 2 0-16,10 5 0 15,0 0 0-15,0 0 0 16,-5 12 0-16,5-12 0 16,19 13 0-16,-3-7 0 15,1 2 0-15,3-2 0 16,0 1 0-16,-3-4 0 15,-3-3 0-15,0 3 0 16,-14-3 0-16,11-4 0 16,-11 4 0-16,0-18 0 0,-6 3 0 15,-1-5 0-15,-1-1 0 16,1-4 0-16,-2 2 0 16,2 2 0-16,0 5 0 15,2 4 0-15,5 12 0 16,0 0 0-16,0 0 0 15,12 12 0-15,0-2 0 16,1 2 0-16,3 0 0 16,0-3 0-16,2-2 0 0,-5-2 0 15,1-5 0 1,-4 0 0-16,-10 0 0 0,16-3 0 16,-16 3 0-16,6-19 0 15,-6 3 0-15,0-1 0 16,-4-3 0-16,4 2 0 15,-2 0 0-15,2 2 0 16,0 3 0-16,0 13 0 31,0 0 0-31,16-8 0 0,-3 8 0 0,0 5 0 16,4-2 0-16,-4-3 0 16,0 6-26-16,-13-6-86 15,13-7-41-15,-13 7-15 0,-2-14-1 16,2 14-5-16,-30-27 2 15</inkml:trace>
  <inkml:trace contextRef="#ctx0" brushRef="#br1" timeOffset="133230.79">17994 7478 650 0,'0'0'182'16,"-15"7"-1"-16,15-7-171 0,0 0-10 15,0 0 0-15,0 0-21 16,0 0-91-16,11-7-49 16,-11 7-10-16,17 0-3 15,-17 0-2-15,18 0-12 16</inkml:trace>
  <inkml:trace contextRef="#ctx0" brushRef="#br1" timeOffset="133623.63">18551 7113 516 0,'0'0'194'0,"-17"9"-42"15,6 7-42-15,-6 2-59 16,2 6-51-16,-2-1 0 31,3 1 0-31,4-2 0 16,4-1 0-16,6-4 0 16,10-5 0-16,6-7 0 15,8-2 0-15,5-3 0 0,1 0 0 16,-1-3 0-16,-3 3 0 15,-6 0 0-15,-4 0 0 16,-16 0 0-16,6 11 0 16,-16 5 0-16,-12-2 0 15,-2 8-116-15,-5 0-57 16,-8-4-24-16,1 4-2 16,-12-9-2-16,5-1 64 15</inkml:trace>
  <inkml:trace contextRef="#ctx0" brushRef="#br1" timeOffset="134793.71">17212 6355 413 0,'0'0'165'0,"-10"-7"-15"0,10 7-23 0,-17-3-19 16,5-1-48-16,1 4-60 16,-4 0 0-16,-2 0 0 15,-3-5 0-15,-1 5 0 16,-4 3 0-16,-4 0 0 0,-3 5 0 31,-3 4 0-31,-3-2 0 0,-4 5 0 0,-1 2 0 16,0 3 0-16,1-1 0 31,-3 2 0-31,3 0 0 16,-1 0 0-16,3 1 0 15,0 0 0-15,5-1 0 16,0 0 0-16,5-3 0 16,3-1 0-16,5 1 0 0,4-3 0 0,1 3 0 15,2 1 0-15,0 2 0 16,2 3 0-16,1 4 0 31,1 2 0-31,1 2 0 0,1 3 0 0,5 1 0 16,4 0 0-16,0 0 0 0,5-2 0 15,1 2 0-15,1-5 0 16,3 1 0-16,1-5 0 16,-1-2 0-16,0-5 0 15,0-4 0-15,-2-3 0 16,-8-13 0-16,19 11 0 15,-19-11 0-15,15 0 0 16,-15 0 0-16,14-20 0 16,-7 7 0-16,-1-4 0 15,-6-3 0-15,4 1 0 16,-4-2 0-16,0 2 0 16,0 3 0-16,-4 5 0 15,4 11 0-15,-6-13 0 16,6 13 0-16,0 0 0 0,0 0 0 15,0 0 0-15,0 14 0 16,0-14 0-16,7 20 0 16,3-5 0-16,-3 1 0 15,4 2 0-15,3 2 0 16,-4-1 0-16,1-1 0 16,-5-3 0-16,2-3 0 15,-6-1 0-15,-2-11 0 16,0 15 0-16,0-15 0 15,0 0 0-15,-10 9 0 16,-1-9 0-16,-2 0 0 16,-5 0 0-16,-2 0 0 15,-1 0 0-15,-2-5 0 16,2 5 0-16,4-3 0 16,1 0 0-16,5 3-81 15,11 0-86-15,-13 13-16 0,13 2-10 16,-6 2-4-16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1:43:53.869"/>
    </inkml:context>
    <inkml:brush xml:id="br0">
      <inkml:brushProperty name="width" value="0.05292" units="cm"/>
      <inkml:brushProperty name="height" value="0.05292" units="cm"/>
      <inkml:brushProperty name="color" value="#FFFFFF"/>
    </inkml:brush>
  </inkml:definitions>
  <inkml:trace contextRef="#ctx0" brushRef="#br0">19653 14474 537 0,'0'0'190'16,"0"0"-30"-16,0 0-80 16,0 0-62-16,0 0-21 15,0 0-1-15,6 17-2 16,-1-1 2-16,1 6 2 15,2 6-1-15,-2 8 2 16,1 4-3-16,-1 4 5 16,-2-1-6-16,-4 1 6 15,0-4-5-15,0-4 4 16,0-8-4-16,-5-7 3 16,5-6 1-16,0-15 2 15,0 11 0-15,0-11 1 16,-5-13 0-16,5-2 1 0,-2-7-1 15,2-8 1-15,0-6 0 16,0-8-6-16,2-1 5 16,4-3-7-16,6 1 6 15,1 5-6-15,-1 3 6 16,6 7-7-16,-6 10 6 16,2 7-1-16,0 6-2 15,0 9 0-15,0 0 1 16,3 11-2-16,1 3 2 15,2 3-2-15,-1 5 2 16,4 2 1-16,-1 3 1 16,-1 3 2-16,-2 2-6 15,0-3 7-15,-3 2-5 0,-1-3 6 16,-4-1-6 0,-3-2 2-16,-3-6-6 0,2-2-54 15,-7-17-66-15,0 11-37 16,0-11-13-16,0-18-13 15,0-2 0-15</inkml:trace>
  <inkml:trace contextRef="#ctx0" brushRef="#br0" timeOffset="546.82">20187 14065 541 0,'3'-14'191'0,"-3"1"-48"16,-3 0-68-16,3 13-48 16,0-14-26-16,0 14-2 15,6-13 1-15,-6 13 2 16,19-14-4-16,-2 10 3 16,2-2-3-16,5 1 3 15,-1 5-4-15,3-3 9 16,1 8-9-16,-4-1-2 15,0 4 2-15,-4 3-2 16,-4 3 3-16,-7 5-2 16,-2 3 4-16,-10 3-7 15,-3 1 5-15,-7 4 2 16,-2-1-2-16,-4-2 0 0,5-2 0 16,-2-4 1-16,7-3-2 15,6-4 1-15,4-3 1 16,0-11 1-16,23 15 1 15,-2-8 0-15,1 3-1 16,4 0 1-16,-1 0-2 16,-1 2 1-16,-1-1-1 15,-4 1 2-15,-6 1-1 16,-3-1 1-16,-10 2 1 16,0 1 0-16,-6 0 1 15,-10 1-1-15,-6 0 2 16,-3 1-1-16,-7 0-1 15,-5-1-2-15,2 1-98 0,-6-1-57 16,1-6-21 0,7 2-10-16,0-12 1 15,12 4 28-15</inkml:trace>
  <inkml:trace contextRef="#ctx0" brushRef="#br0" timeOffset="1093.64">21355 14332 279 0,'0'0'155'0,"13"-17"-14"15,-13 17-17-15,6-13-23 16,-6 13-15-16,0 0-21 16,-15-11-33-16,2 11-30 0,-1 0-4 15,-8 5-1-15,-5 4 0 16,0 6-1-16,-11 6 0 16,0 7-2-16,-1 5 3 15,0 6-2-15,-2 3 5 16,8 5 1-16,7 0-6 15,7 1 5-15,9-3-4 16,10 0 6-16,13-3-4 16,9-6 6-16,15-4-7 15,4-7 3-15,3-9-86 16,9-3-38-16,1-8-25 16,-7-12-19-16,4-2-6 0,-13-9-11 15</inkml:trace>
  <inkml:trace contextRef="#ctx0" brushRef="#br0" timeOffset="1281.14">21404 14719 379 0,'-40'0'183'0,"-3"0"-20"16,-8 3-45-16,-3-3-35 16,5 8-46-16,4-3-36 15,3 1-2-15,6 0-1 16,7-2-45-16,9 2-60 15,10-3-28-15,10-3-32 16,0 0-7-16,16 0-14 16,7 0 45-16</inkml:trace>
  <inkml:trace contextRef="#ctx0" brushRef="#br0" timeOffset="2095.04">22153 14742 302 0,'0'0'149'16,"0"0"-16"-16,0 0-15 16,0 0-15-16,0 0-8 15,0 0-23-15,0 0-66 16,-5-10-5-16,5 10 1 15,-16-18 1-15,4 2-7 16,-9 1 9-16,-1-5-9 16,-2-2 8-16,-5 0-8 0,1-1 8 15,2 0-8-15,-1 2 5 16,3 1-1-16,5 1-2 16,5 1 1-16,3 3-1 15,1-2 0-15,6-2 1 16,4 1-1-16,5-2 1 15,6 0 0-15,6 0 0 16,6-1 0-16,3-1-1 16,5 2 2-16,6 2-1 15,3 1 0-15,2 2 0 16,3 2 1-16,1 2-1 16,-2 3 1-16,1 5-1 15,-3 3-1-15,-4 5 2 16,-5 7 0-16,-3 4-1 15,-7 8 0-15,-3 5 2 0,-9 6-2 16,-9 3 3-16,-5 3-2 16,-11 4 2-16,-7-2 1 15,-6-1-1-15,-4-2 0 16,2-3-6-16,3-5 6 16,3-5-8-16,10-6 9 15,8-1-7-15,11-5 5 16,6-3-3-16,9-5 5 15,4-1 2-15,7-6-1 16,7 4-1-16,-2-4 0 16,4-4 0-16,0-1-1 15,-2-1-1-15,-6-1 1 16,-1 0-3-16,-8-1-92 16,-3-4-57-16,-8-3-20 0,3 3-11 15,-12-10-8-15,8 2-1 16</inkml:trace>
  <inkml:trace contextRef="#ctx0" brushRef="#br0" timeOffset="2407.52">22952 14159 489 0,'0'0'194'0,"4"-11"-5"0,-4 11-71 16,0 0-120-16,-18 10-2 15,5 7 2-15,-6 5 0 16,-2 7-1-16,5 6-3 16,-2 5 4-16,2 3 1 15,10 0 4-15,6 1-4 16,6-3 3-16,10-5-2 15,5-4 3-15,8-8-3 16,1-9-90-16,9-8-53 16,4-4-29-16,-3-15-8 15,2 0-7-15,-9-15-1 16</inkml:trace>
  <inkml:trace contextRef="#ctx0" brushRef="#br0" timeOffset="2813.75">23318 14320 282 0,'0'27'160'15,"6"0"-37"-15,2 7-44 16,-3-1-4-16,2 0 1 16,-3-7-24-16,2-1-14 15,-6-7-11-15,5-5-5 16,-5-13-15-16,0 13 1 15,0-13-2-15,3-11-1 16,-3-2 1-16,7-7-1 0,-1-6-1 16,4-5-3-16,2-3-1 15,4 0-1-15,2 1 1 16,0 2-2-16,3 9 2 16,-2 3-2-16,0 11 0 15,-3 8 0-15,0 10-1 16,-4 5 1-16,-2 6 0 15,1 3 2-15,-2 3 0 16,-1 1 3-16,-1 0-3 16,-2-5-31-16,-1-2-65 15,-4-3-50-15,0-18-19 16,0 0-7-16,0 0-13 16,4-16 17-16</inkml:trace>
  <inkml:trace contextRef="#ctx0" brushRef="#br0" timeOffset="3141.86">23822 14100 290 0,'22'-5'183'0,"-3"-2"-56"16,1-1-35-16,-2 4-8 15,-3-1-5-15,-1 5-15 16,-3 0-29-16,-2 3-37 15,-9-3 1-15,11 16-2 16,-11-2 1-16,0 3 1 16,0 3-2-16,-8 3 2 15,-2 2-1-15,-3-1 1 16,4-1 0-16,0-2 2 16,-1-5-1-16,4-2 1 0,6-14 1 15,5 15 1-15,5-15-40 16,4 0-69-16,2-11-51 15,3 2-7-15,0-9-9 16,3 1-10-16,-7-9 59 16</inkml:trace>
  <inkml:trace contextRef="#ctx0" brushRef="#br0" timeOffset="3407.45">24060 13866 632 0,'14'4'184'15,"8"6"-45"-15,0 8-136 16,4 8-5-16,-1 9-1 16,-7 10 2-16,-3 8 2 15,-6 9-1-15,-9 5 2 16,-4 2-2-16,-6 2-1 15,-7-4-41-15,-3-6-71 16,-6-10-41-16,-1-4-17 16,-9-17-10-16,2-5-7 0,-13-13 83 15</inkml:trace>
  <inkml:trace contextRef="#ctx0" brushRef="#br0" timeOffset="4188.64">22110 14798 320 0,'0'0'146'16,"0"0"-22"-16,0 0-10 16,-14-9-9-16,-4 9-16 15,-6 3-24-15,-3 0-62 16,-4 2-2-16,-2-1-1 15,1 1-1-15,1 0 3 16,7-2 0-16,3 2-1 16,8-5-2-16,2 4-6 15,11-4-78-15,0 0-38 16,-10 9-41-16,10 1-17 16,0-10-11-16,-9 21-1 0</inkml:trace>
  <inkml:trace contextRef="#ctx0" brushRef="#br0" timeOffset="5094.85">19953 15707 248 0,'0'0'149'0,"0"0"-43"16,13 19-43-16,-10-7-21 15,5 6 5-15,-4 2-2 16,2 6 2-16,-1 2-4 15,2 3-7-15,-7-3-6 16,7-1-12-16,-7-2-7 16,0-1-10-16,0-6 1 15,0-3-3-15,0-15 5 0,-6 18 1 16,6-18 3-16,0 0 0 16,0 0 1-16,0-12-1 15,-2-4 0-15,2-6 3 16,3-5-6-16,2-3 2 15,-1-3-6-15,4-3 1 16,2 2-3-16,0 0 2 16,2 4-1-16,7 4-3 15,-6 5 3-15,4 5-3 16,-2 4 1-16,-1 3-1 16,2 5 2-16,-2 4-2 15,1 7 0-15,-1 2 0 16,-1 5 0-16,3 3 2 0,-1 4-1 15,-1 1 2 1,1 3-2-16,-1 1 3 0,-4 3 0 16,1-2-2-16,-1 0 3 15,-2-2-2-15,-5-3 2 16,0-6-5-16,2 2-33 16,-5-8-96-16,0-10-40 15,0 0 1-15,-6-11-4 16,6-6-3-16</inkml:trace>
  <inkml:trace contextRef="#ctx0" brushRef="#br0" timeOffset="5813.54">20394 15356 402 0,'0'0'165'16,"9"-13"-44"-16,-2 3-58 15,5 2-24-15,2-1-5 16,4 1-2-16,3 0-4 31,1 2-3-31,-1 2-4 16,0 4-13-16,0 0-10 0,-6 4 0 0,0 6 0 15,-5 3-2-15,-7 3 3 16,-3 2 1-16,0 1-1 16,-8-1 2-16,2 0-3 0,-3-3 1 15,-1-3-1-15,1-1-1 31,9-11-1-31,-10 11 2 16,10-11-1-16,0 0 2 16,10 9-1-16,-10-9 2 15,22 9-1-15,-6 0 1 16,0-1 0-16,3 3-1 16,3 2 1-16,-3 1-1 0,0 1 1 0,-4 0 0 15,-4 0 1-15,-1 0 0 31,-2-1 1-31,-8 1 2 0,-5-2-2 0,-2 2 0 16,-7 2-84-16,-2 0-53 0,-6-4-32 16,3 4-5-1,-7-9-12-15,11 4 8 0</inkml:trace>
  <inkml:trace contextRef="#ctx0" brushRef="#br0" timeOffset="7079.07">21129 13471 239 0,'9'-11'126'16,"5"1"-2"0,0 1-17-16,2 0-15 0,2 2-15 15,-1-1-16-15,5 3-17 16,-3 5-17-16,2 0-15 16,2 0-13-16,-1 7-1 15,-1-1 0-15,0 4 0 16,-3 0 0-16,-4 4 1 15,-2 0 0-15,-3 0 0 16,-7 3 0-16,-2 4 1 16,-9 3-1-16,-3 1 1 15,-3 3-1-15,-5 2 1 16,-4 1-1-16,-3-1 1 16,1-2-2-16,-1-3 2 15,5-3-2-15,1-4 1 16,7-3 0-16,2-4 0 0,12-11 2 15,-10 13 2-15,10-13 1 16,0 0 0-16,0 0-1 16,11-4-88-16,-11 4-57 15,13-12-20-15,-13 0-9 16,0 12-10-16,4-21 21 16</inkml:trace>
  <inkml:trace contextRef="#ctx0" brushRef="#br0" timeOffset="7907.14">20858 14062 235 0,'0'0'137'0,"0"0"-7"16,0 0-19-16,0-11-13 15,0 11-15-15,0 0-11 16,0 0-16-16,0 0-30 0,-11-7-24 16,11 7 0-16,0 0-1 15,0 0 1-15,0-13 0 16,0 13 0-16,0 0-3 16,5-10 0-16,-5 10-1 15,0 0 0-15,13-10-2 16,-13 10 0-16,14 0 0 15,-3 0 0-15,-1 0 1 16,0 0 1-16,3 5 0 16,0-2 1-16,1 3 1 15,-3 0 0-15,0 1 1 16,-11-7-2-16,19 13 0 16,-19-13 0-16,11 18 1 15,-11-6-1-15,0 0 0 16,0 0 0-16,-8 1 0 0,-1 1 1 15,-1 0 0-15,-1-1 0 16,-1 0 0-16,0-1-2 16,2 0 2-16,2 0-2 15,8-12 0-15,-12 19 0 16,12-19 1-16,0 18-2 16,0-18 2-16,0 16-1 15,0-16 3-15,11 15 0 16,-11-15 1-16,10 15-25 15,-10-15-63-15,12 6-36 16,-1 0-26-16,-11-6-16 16,21 5-2-16,-21-5-9 15</inkml:trace>
  <inkml:trace contextRef="#ctx0" brushRef="#br0" timeOffset="8188.39">20931 14408 446 0,'0'0'137'15,"0"0"-15"-15,0 0-19 16,0 0-25-16,0 0-34 16,0 0-41-16,0 0-2 15,0 0-1-15,0 0-1 16,0 0 2-16,0 0 0 0,0 0 1 15,0 0 0-15,0 0 0 16,7-13-66-16,-7 13-70 16,15 0-31-16,-15 0-3 15,11 0-6-15,-11 0-8 16</inkml:trace>
  <inkml:trace contextRef="#ctx0" brushRef="#br0" timeOffset="9500.78">21430 15058 174 0,'0'0'111'15,"0"0"17"-15,0 0-9 16,0 0-9-16,-9-13-12 16,9 13-10-16,0 0-16 15,0 0-20-15,0 0-26 16,0 0-25-16,0 0 1 15,0 0-1-15,-6-12 1 16,6 12-1-16,0 0 1 16,0 0-1-16,0 0 1 15,7-11-2-15,-7 11 0 16,15-8-2-16,-15 8 1 16,14-7-3-16,-14 7-1 15,18-3 1-15,-7 3-1 0,-1 0 0 16,3 4 0-1,-2 1 1-15,1 2-1 0,1 0 4 16,1 2-1 0,-2-1 1-16,-2 1 0 0,-10-9 1 15,16 17-1-15,-16-17 1 16,10 16-2-16,-10-16 1 16,2 16 0-16,-2-16 0 15,-4 17 0-15,4-17 0 16,-11 18 0-16,2-8 1 15,-1 1 0-15,-1-2 1 16,0 0-1-16,-1 0 0 16,-1-1 0-16,-1 0-1 15,1 0 1-15,2-2-1 16,1-1 0-16,10-5 1 0,-20 12 1 16,20-12-2-16,-12 10 2 15,12-10 0-15,-11 10 0 16,11-10-2-16,-3 11 2 15,3-11-4-15,0 16 3 16,0-16-2-16,9 15 2 16,-3-4-2-16,-6-11 2 15,16 17 2-15,-16-17 1 16,16 14-1-16,-16-14-14 16,16 8-74-16,-16-8-43 15,20 7-20-15,-20-7-18 16,15 0 0-16,-15 0-7 0</inkml:trace>
  <inkml:trace contextRef="#ctx0" brushRef="#br0" timeOffset="9750.76">21537 15461 94 0,'0'19'68'0,"0"-19"13"15,0 0 35-15,8 14-8 16,-8-14-6-16,0 0-8 16,0 0-10-16,13 0-7 15,-13 0-9-15,0 0-22 0,0 0-43 16,0 0 1 0,0 0-2-16,6-11-27 0,-6 11-81 15,0 0-42-15,-9-19-20 16,9 19-14-16,-20-27-3 15,6 10 52-15</inkml:trace>
  <inkml:trace contextRef="#ctx0" brushRef="#br0" timeOffset="10235.1">21095 15167 518 0,'0'-12'171'16,"0"12"-42"-16,0-10-29 15,0 10-34-15,0 0-65 16,-8-12 0-16,8 12-1 16,0 0-1-16,10-11 1 15,1 7-2-15,1 1-1 16,2-1-2-16,2 4 1 15,1-4 0-15,2 4-1 16,-1 0 1-16,-3 0-1 16,2 6 2-16,-5 1 0 15,-1 2 0-15,-2 2 1 16,-5 2 0-16,-4 2 1 16,0 3 1-16,-2 0-2 0,-5 4 2 15,1-1-2-15,-5-1 1 16,1-1-1-16,0 0 1 15,0-4-2-15,2-1 2 16,6-1 1-16,2-3 0 16,0 1-1-16,0-11 2 15,12 15 2-15,-12-15-4 16,18 13-93-16,-8-8-48 16,2 1-21-16,-12-6-5 15,16 5 0-15,-16-5-6 16</inkml:trace>
  <inkml:trace contextRef="#ctx0" brushRef="#br0" timeOffset="10375.74">21321 15434 198 0,'0'0'92'0,"0"0"-26"16,0 0-16-16,0 0-33 15,0 0-56-15,-7 12-46 16,7-12-22-16,0 0-7 15,0 0 36-15,0 0 78 16</inkml:trace>
  <inkml:trace contextRef="#ctx0" brushRef="#br0" timeOffset="13011.25">21269 15605 479 0,'-11'0'190'15,"11"0"-30"-15,0 0-65 16,-11 12-38-16,11-12-34 16,3 13-23-16,-3-13 3 15,13 17-1-15,1-10 1 16,2 1-2-16,6 2 0 16,8-2-1-16,1-1-3 15,5 1 1-15,4 2 0 16,1-3 0-16,2 1 1 15,-3-1-1-15,-4 0 1 16,2-1-1-16,-7-2 1 0,-6 1 0 16,-3-2 3-1,-9-3 1-15,-2 5 2 0,-11-5-1 16,0 0 1-16,0 0 0 16,0 0-3-16,0 11-2 15,0-11 0-15,-24 19 0 16,3-5 0-16,-4 9 0 15,-7 4 0-15,-6 4 0 16,-3 5-4-16,-4-1 3 0,3-1-3 16,5-3 3-16,2-4-2 15,9-6 1-15,5-7 3 16,8-2 0-16,13-12 1 0,-15 13 1 16,15-13-3-16,0 0-5 15,0 0-58-15,17-10-79 16,-5 2-30-16,-1-4-10 15,8-1-12-15,-4-7-8 16</inkml:trace>
  <inkml:trace contextRef="#ctx0" brushRef="#br0" timeOffset="13555.31">22003 15832 101 0,'0'0'64'0,"0"0"14"15,0 0 25-15,0 0 14 16,0 0-10-16,0 0-3 16,-14 0-10-16,14 0-2 15,0 0-16-15,0 0-18 16,0 0-39-16,0 0-16 0,0 0-2 16,0 0 0-16,0 0-2 15,-10 5-1-15,10-5 0 16,-10 11 0-16,-1 0 1 15,-6 6-5-15,-5 4 6 16,-8 5-4 0,-6 6 3-16,-6 4-1 15,-7 3 3-15,2 4-2 16,-4 0 0-16,5-4 3 16,4-3-2-16,5-5 1 15,12-5-1-15,4-5 1 0,4-7 0 16,9-3 0-16,8-11 0 15,0 0-3-15,0 0-3 16,0 0-25-16,0 0-90 16,5-15-50-16,-2-1-9 15,5-2-7-15,1-12-12 16,6 1 85-16</inkml:trace>
  <inkml:trace contextRef="#ctx0" brushRef="#br0" timeOffset="14414.66">22633 15418 375 0,'0'0'151'15,"0"0"-24"-15,0-12-12 16,0 12-14-16,0 0-18 15,0 0-38-15,0 0-36 16,-13 0-1-16,13 0-2 16,0 0-3-16,-16-8-3 15,16 8 0-15,-17 0 0 16,5 0 0-16,2 0 0 16,-1 0 0-16,-3 0 0 15,-1 7 0-15,0 0 0 16,-2 2 0-16,2 1 0 15,-3 3 0-15,0 1 0 0,1 1 0 16,0 2 0-16,2 1 0 16,-1 0 0-16,5 1 0 15,-1 2 0-15,5 0 0 16,0 2 0-16,-1 0 0 16,6-1 0-16,2 3 0 15,0-4 0-15,0 2 0 16,4-4 0-16,3 1-3 15,3-2 0-15,0-4 1 16,4 2-2-16,3-5 1 16,-2 0-1-16,6-1 2 15,0-3-1-15,1-3 2 0,5-1-1 16,-1-3 0-16,6 4-1 16,0-4 2-16,0 0 0 15,0 0 0-15,-1-4 0 16,-3 4 0-16,-3 0 0 15,-5-3-1-15,-5 3 4 16,-4 0-3-16,-11 0 1 16,15 0-1-16,-15 0 2 15,0 0-2-15,0 0 3 16,0 0 0-16,0 0 2 16,0 0 0-16,0 0 0 15,0 0 2-15,0 0-2 16,0 0 4-16,0 0-2 0,0 0-6 15,0 0 0-15,0 0-9 16,0 0-120-16,0 0-47 16,0 0 1-16,3-14-23 15,-3 1 2-15</inkml:trace>
  <inkml:trace contextRef="#ctx0" brushRef="#br0">23506 15533 299 0,'0'10'190'0,"4"2"-51"16,0 9-50-16,0-3-7 16,1 8-2-16,-1-2-7 15,2 4-22-15,-3-3-51 16,-3-3 3-16,4-1-1 16,-4-3 1-16,0-3 0 15,-5-2 1-15,5-13-1 16,-7 14-1-16,7-14-2 15,0 0 0-15,-13 0 0 16,13 0-4-16,-8-13 1 0,3-2-1 16,1-7 1-1,1-5-1-15,3-6 1 0,-4-5 0 16,4-4 2-16,5-3-1 16,2-2 1-16,4 2-3 15,4 3 3-15,1 5-1 16,5 4 2-16,-1 4-1 15,4 5 0-15,5 4 3 16,-2 8 0-16,1 5 1 16,2 7 1-16,-1 7 0 15,-3 4 0-15,1 9 1 16,-3 5 1-16,-2 7-2 16,-4 3-1-16,-3 6-3 15,-4-1 0-15,-1 2 0 16,-5 1 0-16,-1-3 0 15,-4-2 0-15,0-5 0 16,-4-5 0-16,0-7 0 0,2-4 0 16,2-17 0-16,-6 12 0 15,6-12-105-15,0-25-53 16,0 2-20-16,3-13-5 16,4-5-13-16,-1-11 0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1:44:09.440"/>
    </inkml:context>
    <inkml:brush xml:id="br0">
      <inkml:brushProperty name="width" value="0.05292" units="cm"/>
      <inkml:brushProperty name="height" value="0.05292" units="cm"/>
      <inkml:brushProperty name="color" value="#FFFFFF"/>
    </inkml:brush>
  </inkml:definitions>
  <inkml:trace contextRef="#ctx0" brushRef="#br0">24070 15045 371 0,'0'0'181'0,"0"0"-13"15,-6-15-48-15,6 15-31 16,0-11-37-16,0 11-53 15,0-18-1-15,5 7-3 16,0 0 2-16,2-2-1 16,3-1 1-16,2 2 0 15,2 1 0-15,1 1 1 16,1 3 0-16,2 0 1 16,2 3 0-16,1 4 0 15,5 5 1-15,0 2 1 0,1 4 1 16,-2 4 2-16,-2 2 2 15,-2 3 3-15,-5 2-2 16,-6 3 3-16,-10 0-2 16,-8 3 1-16,-5 1-3 15,-6 1-1-15,-3-2-3 16,0 1 2-16,1-3-4 16,-1-4-4-16,3-4 1 15,7-4-4-15,4-4 0 16,8-10-3-16,0 0 2 15,4 10-5-15,6-10 6 16,2-5 0-16,6 1 4 16,2-3 2-16,9 0-82 15,7-2-77-15,2-11-4 16,15-2-18-16,-4-20-7 0,17-2 14 16</inkml:trace>
  <inkml:trace contextRef="#ctx0" brushRef="#br0" timeOffset="53184.21">9640 14148 466 0,'0'0'183'16,"0"0"-30"-16,0-14-35 15,0 14-37-15,0 0-63 16,0 0-14-16,0 0-4 15,0 0 0-15,0 0 0 16,8 16 0-16,-8-16 0 16,16 22 0-16,-5-4 0 15,3 5 0-15,2 4 0 0,2 6 0 16,3 4 0 0,2 3 0-16,2 3 0 0,0 3 0 15,-1 1 0-15,0 1 0 16,-6 2 0-16,-1 3 0 15,-10 1 0-15,-7 2 0 16,0 1 0-16,-12 0 0 16,-2-1 0-16,-2-1 0 15,-7-4 0-15,0-1 0 16,0-4 0-16,-6-6 0 16,5-6 0-16,-3-4 0 15,2-6 0-15,3-6 0 16,2-6 0-16,3-8-136 0,7-17-48 15,10-6-15 1,5-23-5-16,14-13-4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1:47:57.421"/>
    </inkml:context>
    <inkml:brush xml:id="br0">
      <inkml:brushProperty name="width" value="0.05292" units="cm"/>
      <inkml:brushProperty name="height" value="0.05292" units="cm"/>
      <inkml:brushProperty name="color" value="#FF0000"/>
    </inkml:brush>
  </inkml:definitions>
  <inkml:trace contextRef="#ctx0" brushRef="#br0">15637 8826 95 0,'9'16'65'16,"-9"-16"-2"-16,15 15-3 16,-15-15 2-16,14 8 14 15,-14-8 27-15,12 0-9 16,-12 0-6-16,11-11-7 16,-11 11-4-16,11-22-11 15,-2 9-11-15,-6-3-23 16,4 1-30-16,-4-3 2 15,2-1-4-15,-5 2 0 16,0-1 0-16,0-1 0 16,-7 3 0-16,-2-1 0 15,-2 4 0-15,-3 0 0 16,-3 4 0-16,-5 0 0 16,0 3 0-16,-2 0 0 15,0 6 0-15,3-5 0 0,0 5 0 16,5-4 0-16,2 4 0 15,14 0 0-15,-17-12 0 16,17 12 0-16,-10-13 0 16,10 2 0-16,0-2 0 15,0-1 0-15,5-4 0 16,1-1 0-16,3-2 0 16,2-3 0-16,3 1 0 15,4 0 0-15,1 1 0 16,3 2 0-16,-1 0 0 15,2 1 0-15,0 1 0 0,4 2 0 16,-3 1 0-16,-1 2 0 16,4 1 0-16,-3 2 0 15,0 2 0-15,-1 4 0 16,0 4 0-16,-5 0 0 16,0 0 0-16,-1 4 0 15,-4 3 0-15,-1 2 0 16,-2 4 0-16,0 0 0 15,-4 3 0-15,1 1 0 16,-4 4 0-16,-3 1 0 16,0 3 0-16,0 4 0 15,-5-1 0-15,-4-1 0 16,4 0 0-16,-3 3 0 0,1-3 0 16,3-3 0-16,4-4 0 15,-7-3 0-15,7-4 0 16,8-1 0-16,-8-12 0 15,14 8 0-15,-1-11 0 16,4-3 0-16,5-3 0 16,0-5 0-16,6-1 0 15,-2-3 0-15,4-2 0 16,-2 0 0-16,-3 0 0 16,-2 4 0-16,-4 0 0 15,-1 6 0-15,-8 1 0 16,-10 9 0-16,15-7 0 0,-15 7 0 15,0 0 0-15,0 0-37 16,0 0-90-16,-11-4-31 16,11 4-14-16,-13-17-7 15,7 6-2-15,-1-8 12 16</inkml:trace>
  <inkml:trace contextRef="#ctx0" brushRef="#br0" timeOffset="328.1">16196 7910 239 0,'-7'-18'182'0,"7"18"-24"0,0 0-30 15,-6-13-10-15,6 13-9 16,0 0-20-16,-5 17-89 15,5-4 0-15,0 5 0 16,0 7 0-16,8 3 0 16,-2 3 0-16,-1 6 0 15,6 0 0-15,-1-2 0 16,3-1 0-16,4-3 0 16,-3-5 0-16,6-6-28 15,4-7-91-15,1-4-27 16,-4-9-11-16,4 0-20 15,-4-10 3-15,2-1-7 16</inkml:trace>
  <inkml:trace contextRef="#ctx0" brushRef="#br0" timeOffset="890.56">16568 7806 209 0,'0'0'175'16,"-22"0"-21"-16,5 0-24 16,4 3-18-16,-6 2-16 15,5 8-17-15,-6 0-18 16,7 8-54-16,-1 3-7 16,4 2 0-16,0 4 0 0,3-3 0 15,7 1 0 1,0-6-6-16,6-3-9 0,2-7 6 15,8-6 2-15,-1-6 1 16,3-6 1-16,2-3 5 16,-5-5 8-16,4-2 4 15,-8-3-3-15,2-1-4 16,-5-2-1-16,-2 0-2 16,-2 2 1-16,-4 2 0 15,3 0-1-15,-3 6-2 16,0 2 0-16,0 10 0 15,0 0 0-15,0 0 0 16,14 0 0-16,-14 0 0 16,17 20 0-16,-5-5 0 15,5 5 0-15,4 5 0 0,0 4 0 16,2 1 0-16,-2 2 0 16,1 1 0-16,-5 1 0 15,-5 0 0-15,-4-1 0 16,-8-1 0-16,0 1 0 15,-14-2 0-15,0 0 0 16,-7-3 0-16,-1-3-4 16,-8-6-91-16,4-8-35 15,-3-5-21-15,-2-19-14 16,3-5-6-16,4-15 3 16,6-4 29-16</inkml:trace>
  <inkml:trace contextRef="#ctx0" brushRef="#br0" timeOffset="1218.71">16729 7545 381 0,'0'0'147'0,"0"0"-9"15,0 0-15-15,-4 21-10 16,4-6-28-16,0 8-49 16,0 2-36-16,6 4 0 15,3 5 0-15,1 2 0 16,3-1 0-16,3-3 0 0,-1-1 0 16,2-6 0-16,-2-4 0 15,1-5 0-15,-2-4 0 16,-3-9-25-16,2-3-82 15,0-7-35-15,-6-8-20 16,3-2-11-16,-3-8-5 16,1 0 5-16</inkml:trace>
  <inkml:trace contextRef="#ctx0" brushRef="#br0" timeOffset="1609.27">16903 7588 198 0,'4'15'55'0,"3"0"-14"16,0 5-24 0,4 0-10-16,4 2-5 0,-3-2 0 15,-1-2 23-15,2-4 47 16,-13-14 22-16,10 13-7 16,-10-13 4-16,0 0 4 15,0-15-7-15,0 2 5 16,-5-5-37-16,5-4-56 15,0-1 0-15,-5 0 0 16,5 2 0-16,0 0-4 16,0 5 5-16,2 6-4 15,-2 10 5-15,9-10-1 16,-9 10 2-16,16 8-3 0,-16-8 0 16,14 16 0-1,-7-7 0-15,-7-9 0 0,14 18 0 16,-14-18 0-16,10 8-28 15,-10-8-97-15,0 0-29 16,13-19-22-16,-13 1 0 16,4 0-10-16,-8-10 8 15</inkml:trace>
  <inkml:trace contextRef="#ctx0" brushRef="#br0" timeOffset="1968.61">16959 7258 180 0,'0'0'66'0,"0"0"-20"15,0 0-10-15,11 5-8 16,2 1-13-16,1 3-8 16,4 1 0-16,2 3 2 15,7 3 1-15,-3 2 1 16,1 4 4-16,2 5 5 15,-2 2 7-15,-4 4 54 16,-3 3-3-16,-1 5 6 16,-5-4-5-16,0 6-6 15,-6-8-1-15,-1 2-8 16,-5-7-49-16,0-2-15 16,0-7 0-16,0-4 0 0,-5-4 0 15,5-13 0-15,-3 17-5 16,3-17-108-16,-10 0-44 15,10 0-15-15,-13 0-8 16,2 9-12-16,-16-5-3 16</inkml:trace>
  <inkml:trace contextRef="#ctx0" brushRef="#br0" timeOffset="4171.58">17721 6361 103 0,'-13'-4'54'0,"13"4"0"16,-13-4 2-16,13 4 0 16,-13-4 5-16,13 4-7 15,-12 0-5-15,12 0-10 16,0 0-6-16,-11-4-14 0,11 4-7 16,0 0-8-1,0 0-7-15,16 0-3 0,-1 0-2 16,3-4 1-16,8 4 2 15,1-4 7-15,4 4-3 16,-1 0 1-16,-1 0-1 16,-3 0 1-16,-6 0 0 15,-2 4 1-15,-8-4 2 16,-10 0 12-16,11 7 47 16,-11-7 0-16,0 0 1 15,-13-3-1-15,13 3-1 16,-22 0-1-16,8 0 0 15,-7-8-51-15,5 8-9 16,-4-5 0-16,3 2 0 16,2 3 0-16,4-5 0 15,11 5 0-15,-11 0 0 16,11 0 0-16,0 0 0 16,0 0 0-16,16-3 0 15,-5 3 0-15,3 0 0 0,0 3 0 16,1-3 0-1,-1 0 0-15,-2 4 0 0,-12-4 0 16,13 0 0-16,-13 0-3 16,0 0-6-16,0 0-18 15,-3 14-37-15,3-14-31 16,-10 19-31-16,10-19-25 16,-19 23-17-16,7-13 7 15,1 5 3-15,-5-8 97 16</inkml:trace>
  <inkml:trace contextRef="#ctx0" brushRef="#br0" timeOffset="5030.92">17779 6452 206 0,'0'0'68'16,"0"0"-6"-16,0 0-15 15,-6 12-14-15,6 0-18 16,0 6-15-16,5 3-6 0,-3 4 6 16,5 5 0-16,-1 1 0 15,4 1-2-15,0 1 0 16,1-2-1-16,5-1 0 15,2-1 1-15,4-3 0 16,2-2 0-16,2-1 1 16,2-2-1-16,2-6 1 15,2 0 0-15,0-5 1 16,1-4 0-16,-2-2-2 16,1-4 2-16,-1-5 0 15,0-1 0-15,-2-3 1 16,1-2 0-16,-2-2 0 15,0-3 0-15,0-1 1 16,0-2 0-16,-1-1 1 16,-1-2 1-16,0-1 7 0,-4-1 9 15,-1-3 30-15,0 3 27 16,-9-7 0-16,3 4 0 16,-11-5 1-16,3 3-1 15,-7 1-12-15,0 5-6 16,-6 0-44-16,1 6-15 15,-3 4 0-15,8 13 0 16,-14-14 0-16,14 14 0 16,-17 0 0-16,17 0 0 15,-18 10 0-15,6 2 0 0,0 1 0 16,1 1-2 0,-3 3 1-16,2-1-4 0,0-3 4 15,2-1-3-15,10-12 3 16,-10 12 0-16,10-12 0 15,0 0 2-15,0 0 1 16,0 0 0-16,15-18 1 16,-5 8 3-16,-2-2-4 15,2-3-2-15,1-2 0 16,0 0 0-16,1 2 0 16,-1 2 0-16,-1 2 0 15,0 4 0-15,1 3 0 16,-1 4 0-16,0 6 0 0,2 1 0 15,-1 3 0 1,1 2-3-16,4 3 3 0,-2 2-16 16,5 4-39-16,-3-1-48 15,4 4-21-15,-2 3-21 16,-4-2-23-16,0 5 1 16,-7-4-3-16,-2 6 98 15</inkml:trace>
  <inkml:trace contextRef="#ctx0" brushRef="#br0" timeOffset="7189.06">11102 11965 137 0,'0'0'55'15,"20"10"4"-15,-7-10 3 16,5-7-3-16,2-8 10 16,2-9 25-16,3-9-5 15,3-10-8-15,6-7-7 0,-2-10-7 16,3-5-8-1,0-5-5-15,-1 2-13 0,-5 2-32 16,-4 4-3-16,-7 7 0 16,-4 3-4-16,-10 9-2 15,-4 9 0-15,-3 6 0 16,-5 6 0-16,-5 6 0 16,0 6 0-16,-6 6 0 15,1 10 0-15,0 9 0 16,-2 9 0-16,1 10 0 15,-2 14 0-15,7 11 0 16,-3 11 0-16,7 7 0 16,6 2 0-16,4-3 0 15,4-5 0-15,8-6-22 16,6-18-29-16,6-9-34 16,5-16-21-16,3-15-18 15,2-13-10-15,0-12-7 0,2-9-3 16,-4-12 29-16,0-6 21 15</inkml:trace>
  <inkml:trace contextRef="#ctx0" brushRef="#br0" timeOffset="7470.31">11709 11426 225 0,'0'0'78'0,"0"20"-4"16,0 10-12-16,0 5-11 15,-3-1-23-15,3 0 0 16,7-7 32-16,-2-3 4 15,4-12-1-15,4-7-3 16,2-12-1-16,2-5-3 16,2-11-4-16,3-4-14 0,-6-3-32 15,0-3-4-15,-4-1 3 16,-2 2 4-16,-4 5-6 16,-6 5-3-16,-6 7 0 15,-5 9 0-15,-1 6 0 16,-7 4 0-16,6 9-87 15,-3-3-52-15,2 0-35 16,14-10-10-16,-11 10 9 16,11-10-11-16</inkml:trace>
  <inkml:trace contextRef="#ctx0" brushRef="#br0" timeOffset="8267.09">11929 11292 174 0,'10'3'81'0,"3"12"-8"0,-2 0-4 16,5 3 9-16,-2 0 5 16,-3-4 0-16,8-2-5 15,-7-3-5-15,5-4-4 16,-5-8-6-16,3-2-8 16,-4-9-26-16,-1-1-16 15,1-3-11-15,-3-6-2 16,-5-1 0-16,-3-2 0 15,5 0 0-15,-5 1-2 16,0 3 4-16,-5 4-2 16,5 5 0-16,0 14 0 0,0 0 0 15,0 0 0-15,10 6 0 16,-1 5 0-16,-1 0 0 16,2 1 0-16,4-4 0 15,-2-5 0 1,6-3 0-16,-3-3 0 15,5-3 0-15,0-4 0 0,0-1 0 16,-1 0-4-16,-4-3 3 16,1 1 0-16,-7-1 1 15,-2-1-2-15,-1-1 3 16,-6-1-1-16,0 2 1 16,0-3 0-16,0 4 0 0,-6 1-1 15,6 2 1-15,0 11 2 16,-5-14-3-16,5 14 0 15,0 0 0-15,0 0 0 16,0 0 0-16,10-11 0 16,-10 11 0-16,14-6 0 15,-4 0 0-15,0-2 0 16,1 0 0-16,-1 0 0 16,0-2 0-16,-2-1 0 15,-1 0 0-15,-1 0 0 16,-6-2 0-16,3-1 0 15,-3 2 0-15,-3-2 0 16,-2 0 0-16,1 2 0 16,-1 2 0-16,5 10 0 15,-13-10 0-15,13 10 0 0,-11 10 0 16,7 4 0-16,4 3 0 16,-5 2 0-16,5 5 0 15,0 1 0-15,6-1 0 16,0-3 0-16,1-1 0 15,4-4 0-15,-1-3 0 16,0-9 0-16,2-4-93 16,1-4-43-16,-1-8-15 15,1-3 1-15,-1-7 1 16,2-3 2-16,2-4 14 16</inkml:trace>
  <inkml:trace contextRef="#ctx0" brushRef="#br0" timeOffset="8548.34">12641 10727 248 0,'14'-8'109'16,"-3"8"18"-16,-11 0-3 0,17 12-6 16,-11 6-15-16,2 7-17 15,-4-3-19-15,0 6-26 16,-4-3-41-16,5 0 0 16,-5-6 0-16,-6-2 0 15,0-6 0-15,6-11 0 16,-16 5 0-16,6-10 0 15,-1-8 0-15,4-8 0 16,1-7 0-16,2-7 0 16,4-5 0-16,5-5 0 15,3 0 0-15,4 0 0 0,5 8-20 16,2 5-107 0,3 8-32-16,5 14-15 0,-5 5 0 15,2 18-3-15,-6 6 2 16</inkml:trace>
  <inkml:trace contextRef="#ctx0" brushRef="#br0" timeOffset="9131.44">11698 12023 705 0,'-16'-10'180'15,"4"4"-42"-15,12 6-138 16,0 0 0-16,0 0 0 15,6 25 0-15,14 0 0 16,2 5 0-16,6 4 0 16,-2 4 0-16,5 2 0 15,-1 0 0-15,-6-5 0 16,-4-6 0-16,-2-6 0 16,-7-7 0-16,-3-5 0 0,-8-11 0 15,0 0 0-15,0-14-4 16,-6-6-2-16,-2-5 2 15,3-2-1-15,-3-3 2 16,6 0 0-16,2 0 1 16,0 1-1-16,10 7 2 15,1 3-2-15,4 6 1 16,6 3 0-16,1 5 3 16,4 5 0-16,-4 0 3 15,2 9 3-15,-3 1 1 16,-3 7 0-16,-5 2 1 15,-5 5-9-15,-5 3 0 16,-6 3 0-16,-5 4 0 16,-5-1 0-16,-4-1-79 0,-2-5-61 15,-3-8-29-15,5-6-9 16,-4-13-4-16,6-7-1 16</inkml:trace>
  <inkml:trace contextRef="#ctx0" brushRef="#br0" timeOffset="9490.82">12209 11968 126 0,'4'14'62'0,"1"10"-12"15,1-1-6-15,0 1-10 16,2-4-5-16,2-2-10 15,0-5 3-15,1-8 7 16,3-5 15-16,1-7 18 16,-1-4 12-16,-4-3 0 0,4-3-1 15,-7-5-4-15,-1 0-6 16,-6-3-9-16,0 5-18 16,-6-2-15-16,-3 4-9 15,-3 1-1-15,0 6-5 16,-4 4 0-16,0 7-17 15,-2 3-78-15,4 5-55 16,-5-2-27-16,9 5-10 16,-1-6 1-16,11-5-1 15</inkml:trace>
  <inkml:trace contextRef="#ctx0" brushRef="#br0" timeOffset="9881.44">12469 11794 183 0,'3'21'83'0,"8"5"-11"16,-2-2 3-16,1-1-3 15,2-1 21-15,-3-8-12 16,2-1-9-16,0-10-8 15,3-3-2-15,-4-4-6 16,4-3-13-16,-7-7-14 0,0-2-30 16,0-4 1-1,-7-4 1-15,0-1 2 0,0-1-2 16,-8 4 3-16,3 1-1 16,0 4 3-16,0 3 0 15,5 14 5-15,-5-10-7 16,5 10-4-16,0 0 0 15,4 14 0-15,-4-14-27 16,10 17-72-16,-10-17-32 16,12 11-29-16,-12-11-19 15,14 0-4-15,-14 0 1 16,10-12 120-16</inkml:trace>
  <inkml:trace contextRef="#ctx0" brushRef="#br0" timeOffset="10272.06">12693 11581 106 0,'10'16'124'15,"-10"-2"-21"-15,8 8-32 16,-4-2-4-16,7 2 19 16,-2 3 6-16,-2-8-14 15,1 2-13-15,-2-8-12 16,-6-11-5-16,10 10-4 15,-10-10-2-15,5-14-22 16,-5-2-23-16,0-4-2 16,0-7 0-16,5 1 4 15,-5-2 0-15,2 2 4 16,3 4-1-16,-5 6 4 16,0 16 2-16,14-9 0 15,-14 9 0-15,14 20-4 16,-3-3-4-16,2 0 0 0,3 2 0 15,-1-3 0-15,2-5 0 16,-1-3 0-16,2-8-38 16,2-4-59-16,-6-6-25 15,1-4-21-15,-1-2-9 16,-4-5-9-16,1 2-4 16,-4-5 20-16</inkml:trace>
  <inkml:trace contextRef="#ctx0" brushRef="#br0" timeOffset="10818.84">13083 11319 429 0,'0'0'138'15,"5"-16"-7"-15,-5 16-15 16,-5-11-15-16,5 11-26 16,-12 0-42-16,0 3-33 15,3 9 0-15,-2 3 0 16,0 5 0-16,3 7 0 16,2 5 0-16,2 2 0 0,4-2 0 15,2-2 0 1,5-5 0-16,2-4-7 15,4-8-8-15,0-13 6 0,4 0 2 16,-2-14 0-16,2-7 4 16,-6-6 2-1,-1-5 5-15,-5-9-1 0,-5-7 3 16,0-6-2-16,-5-4 2 16,-4-5-3-16,-6 3 3 15,-3 3 1-15,0 4-2 16,-2 7 0-16,-1 12-5 15,6 7 0-15,-2 10 0 16,5 14 0-16,12 3 0 16,-11 21 0-16,11 4 0 0,4 8 0 15,4 9 0-15,8 10 0 16,4 6 0-16,8 8 0 16,3 1-86-16,4 0-76 15,4 1-19-15,-6-6-1 16,5-1-2-16,-16-9-1 15</inkml:trace>
  <inkml:trace contextRef="#ctx0" brushRef="#br0" timeOffset="11240.69">12294 12584 115 0,'0'0'110'15,"5"13"-28"-15,4 2-49 16,1 1-3-16,3 9-7 15,-2-3-2-15,1 3-39 16,2 0-34-16,-6-8-33 16,6-1-7-16,-14-16-7 15,15 8 31-15</inkml:trace>
  <inkml:trace contextRef="#ctx0" brushRef="#br0" timeOffset="11412.56">12405 12515 414 0,'0'0'130'16,"0"0"-14"-16,10 22-19 16,-4 1-37-16,3 4-26 15,1 2-31 1,4 2-9-16,1 3-75 0,-2-3-35 16,-3-4-29-16,6-1-11 15,-7-11-3-15,7-1-1 16</inkml:trace>
  <inkml:trace contextRef="#ctx0" brushRef="#br0" timeOffset="11881.28">12609 12394 197 0,'10'4'149'0,"0"13"18"16,3 9-42-16,5 6-35 15,5 10-2-15,5 5-21 16,3 8-14-16,-4-1-15 16,4 0-15-16,-3-7-29 15,-5-6 0-15,-5-9-2 16,-5-8 0-16,-4-12 5 16,-9-12 2-16,0 0-2 15,4-18-1-15,-4-8 1 16,-6-7 5-16,2-5 0 0,4-3 1 15,0-2 0-15,0 0 0 16,0 2 0 0,9 5 2-16,0 7-1 0,3 5-5 15,2 8 2-15,3 5 1 16,3 7 1-16,2 8 1 16,2 4 0-1,0 10 4-15,-1 4 0 0,0 8 4 16,-4 2-10-16,-3 8-2 15,-9 1 0-15,-7 3 0 16,0-2 0-16,-16-2-67 16,-1-2-92-16,-5-3-24 15,-6-11 3-15,-1-6-3 16,0-14 1-16</inkml:trace>
  <inkml:trace contextRef="#ctx0" brushRef="#br0" timeOffset="12459.34">13159 12510 109 0,'22'-33'155'0,"4"6"12"16,-6-3-55-16,-2-1-21 16,2 5 2-16,-8 1-9 15,-2 4-15-15,-7 1-10 16,-3 5-38-16,0 2-13 15,0 13 5-15,-10-12 3 16,10 12-2-16,-15 11-2 0,6 6-12 16,-2 8 0-1,3 6 0-15,1 7 0 16,3 3 0-16,4 3 0 0,0-3 0 16,8-3 0-16,3-6 0 15,8-7 0-15,2-10-5 16,5-8-3-16,-4-7-3 15,4-13 3-15,-4-4-1 16,-4-8 5-16,-4-6 0 16,-5-7 4-16,-4-3-1 15,-5-4 0-15,0-1 0 16,-5 3 2-16,5 3-3 16,0 4 2-16,0 5-1 15,0 6 2-15,10 6 0 16,-1 9 3-16,4 6 0 15,3 4 3-15,-1 4 0 16,3 5 2-16,0 6-1 0,2 3 0 16,0 6-3-16,-3 1-5 15,2 2 0-15,-6 1 0 16,1 2 0-16,-5 1 0 16,-5 0 0-16,-4 2 0 15,-7-3-108-15,-4-4-46 16,-9-2-18-16,-5-10-6 15,1-5-3-15,-7-18 1 16</inkml:trace>
  <inkml:trace contextRef="#ctx0" brushRef="#br0" timeOffset="12725.01">13407 11614 607 0,'0'-11'178'0,"0"11"-42"16,0 0-68-16,5 23-38 16,4-1-26-16,6 10-4 15,2 7 0-15,7 7 0 16,3 4 0-16,3 4 0 16,3 2 0-16,-3 2 0 15,0-1 0-15,-4-3-24 16,-2-3-86-16,-4-5-39 15,-9-13-26-15,0-3-1 16,-11-15 0-16,-4-4 1 0</inkml:trace>
  <inkml:trace contextRef="#ctx0" brushRef="#br0" timeOffset="12865.62">13528 12086 496 0,'0'-20'166'16,"6"-3"-43"-16,6-2-67 15,8-4-41-15,6-2-78 16,5-1-49-16,-2-7-34 16,8 3-16-16,-5-7-4 15,3 6-16-15</inkml:trace>
  <inkml:trace contextRef="#ctx0" brushRef="#br0" timeOffset="13287.42">14446 11244 271 0,'-11'-19'146'0,"-10"-10"-16"0,2 2-10 16,5 2-34-1,-1 0-15-15,4 4-14 0,0 3-13 16,6 5-3-16,-2 2-2 16,7 11-21-16,-2-10-18 15,2 10 0-15,0 0 0 16,0 0 0-16,-13 0 0 16,5 12 0-16,-3 4 0 15,0 9 0-15,-3 9 0 16,-3 11 0-16,2 12 0 15,-3 9 0-15,5 5 0 16,3 1 0-16,3 2 0 16,7-7-6-16,8-6-51 15,5-14-29-15,14-14-23 16,5-17-14-16,9-16-11 16,6-14 0-16,4-14-6 15,4-13 31-15,-3-14 29 16</inkml:trace>
  <inkml:trace contextRef="#ctx0" brushRef="#br0" timeOffset="13709.31">14728 11093 416 0,'-9'-39'144'15,"-6"11"-4"-15,0 17-10 16,-5 11-18-16,-1 21-31 16,-2 8-81-16,-1 13 0 15,3 9 0-15,2 8 0 16,2 7 0-16,5 0 0 15,9-5 0-15,3-6 0 0,12-10 0 16,5-12-6 0,9-14-2-16,1-12-1 0,4-13 3 15,-2-12 2-15,-1-7-1 16,-5-7 7-16,-4-7-1 16,-6-5 3-16,-5-4-2 15,-5 0 2-15,-3 4-1 16,0 6-2-16,0 5 1 15,0 7 1-15,0 6 4 16,0 20 0-16,0 0-5 16,0 0-2-16,15 20 0 15,0-2 0-15,-3 4 0 16,5-3 0-16,3 4-64 16,-2-8-14-16,6-3-13 15,-7-12-22-15,5-10-12 0,-1-9-10 16,-1-9-9-16,3-7 30 15,-5-15 27-15,3-3 15 16</inkml:trace>
  <inkml:trace contextRef="#ctx0" brushRef="#br0" timeOffset="14287.34">15041 10700 500 0,'-19'4'140'0,"-5"10"0"15,0 8-24-15,-3 8-32 16,3-4-50-16,3 2-25 15,8-5-9-15,6-2 0 16,7-7 0-16,18-4 0 16,7-5 0-16,8 0 0 15,8 1 0-15,6 2 0 16,0 2 0-16,1 3 0 0,-6 2 0 16,-5 6 0-16,-13 3 0 15,-5 3 0-15,-11 1 0 16,-8 0 0-16,-11 1 0 15,-6-4 0-15,-2-5 0 16,0-5 0-16,0-9 0 16,0-10 0-16,0-9 0 15,8-14 0-15,7-9 0 16,4-13 0-16,3-7-10 16,6-8 5-16,3-3 2 0,8-2 3 15,0 1-2 1,0 5 3-16,-1 7 0 0,-2 11 2 15,-4 10 9 1,-3 9-9-16,-4 11-3 0,-6 15 0 16,-8 12 0-16,-1 10 0 15,-3 9 0-15,1 6 0 16,0 5 0-16,3 1 0 16,8 1 0-16,5-4 0 15,10-7 0-15,13-7 0 16,7-8 0-16,9-8 0 15,5-7 0-15,-2-3 0 16,4-8 0-16,-8-3 0 16,-7-1 0-16,-8-1 0 15,-7 1 0-15,-11 0-77 0,-1-2-63 16,-9 14-27 0,0-18 3-16,0 18-4 15,-17-17 0-15</inkml:trace>
  <inkml:trace contextRef="#ctx0" brushRef="#br0" timeOffset="24022.81">20677 7445 389 0,'-8'-12'157'0,"8"12"-19"15,-3-12-15-15,3 12-24 16,-3-10-17-16,3 10-47 16,0 0-35-16,-7-12 0 15,7 12 0-15,0 0 0 16,0 0 0-16,0 0 0 16,0 0 0-16,0 0 0 15,0 0 0-15,0 12 0 0,6-2 0 16,-2 5 0-1,2 2 0-15,0 6 0 0,3 3 0 16,0 5 0-16,0 2 0 16,-4 1 0-16,3 3 0 15,1-2 0-15,-5 0 0 16,5-2 0-16,-6 2 0 16,3-8 0-16,-6-2 0 15,4-2 0-15,-4-5 0 16,0-3 0-16,0-3 0 15,0-12 0-15,0 11 0 16,0-11 0-16,0 0 0 0,0 0 0 16,-6-10 0-1,6 10 0-15,-9-21 0 16,1 5 0-16,2-3 0 16,-1-7 0-16,-1-5 0 0,5-7 0 15,-3-4 0-15,6-4 0 16,0 0 0-16,9-4 0 15,-1 2 0-15,4 1 0 16,4 6 0-16,0 4 0 16,3 3 0-16,0 4 0 15,3 3 0-15,-2 4 0 16,4 3 0-16,-1 4 0 16,-2 1 0-16,2 4 0 0,-1 3 0 15,-1 2 0-15,0 3 0 16,0 3 0-16,0 0 0 15,0 7 0-15,1 0 0 16,-1 2 0-16,0 3 0 16,0 2 0-16,1 2 0 15,-2 3 0-15,1 4 0 16,-2 2 0-16,-4 5 0 16,4 2 0-16,-5 3 0 15,3 1 0-15,-5 1 0 16,1 0 0-16,2 0 0 15,-4-3 0-15,-1-2 0 16,-3-1 0-16,1-2 0 16,-3 0 0-16,-3-2 0 15,-2-4 0-15,3-2 0 0,-3-1 0 16,0-4 0-16,0-4 0 16,0-12 0-16,0 15 0 15,0-15 0-15,0 0 0 16,0 0 0-16,0 0 0 15,0-13 0-15,0 0 0 16,-4-6 0-16,-2-6 0 16,3-8 0-16,-4-6 0 15,3-6 0-15,-3-3 0 16,7-2 0-16,-3 0 0 16,3 1 0-16,-7 2 0 15,5 6 0-15,-2 4 0 16,-3 4 0-16,-2 3 0 15,-2 3 0-15,1 4 0 16,-3 3 0-16,1 4 0 0,-5 2 0 16,6 4 0-16,0 2 0 15,-2 2 0-15,0 3 0 16,-1 3 0-16,2 0 0 16,0 0 0-16,-3 4 0 15,-1-1 0-15,0 2 0 16,-2 2 0-16,1 0 0 15,2 1 0-15,-2 1 0 16,3 1 0-16,1 0 0 16,0 4 0-16,-1 2-90 15,3 1-53-15,1 6-24 16,-2-2-3-16,4 8-2 16,-5-2-2-16</inkml:trace>
  <inkml:trace contextRef="#ctx0" brushRef="#br0" timeOffset="26413.28">21600 7363 120 0,'22'-3'57'0,"4"-5"4"16,8 1 3-16,8-5 16 15,4 0 17-15,5-1 0 16,0-1-4-16,-2 2-9 15,-3-1-8-15,-7 4-5 0,-8-1-8 16,-1 6-22 0,-9 4-39-16,-6-6-39 0,-2 6-60 15,-13 0-28-15,13 7-21 16,-13-7-17-16,0 14-6 16,0-1 0-16,-8-1 69 15</inkml:trace>
  <inkml:trace contextRef="#ctx0" brushRef="#br0" timeOffset="26647.65">21692 7736 242 0,'24'0'132'0,"5"0"0"16,6-7-8-1,7-1-6-15,8-3-14 0,4 0-8 16,1-3-39-16,0-2-115 16,4 0-68-16,-3 2-30 15,-4-4-14-15,5 2-4 16,-5-4 4-16,2 3 19 16</inkml:trace>
  <inkml:trace contextRef="#ctx0" brushRef="#br0" timeOffset="27382">23047 7426 344 0,'14'-5'151'15,"-14"5"-6"-15,10-20-13 16,-10 7-21-16,-16-7-12 16,-4 3-58-16,-11-2-41 15,-5-1 0-15,-5-3 0 16,-3 1 0-16,1-1 0 16,1-1 0-16,6-3 0 15,3 0 0-15,9-4 0 0,5-1 0 16,9-1 0-1,5-1 0-15,5 2 0 0,11 2-2 16,1 0-5-16,12 3 1 16,8 0 6-16,10 4-5 15,7 0 5 1,6-1-2-16,6 3 2 0,4 3-1 16,3 2 1-16,2 3 0 15,0 4 1-15,-4 6 0 16,-2 6 2-16,-6 9 2 15,-6 4 0-15,-8 6 1 16,-8 7-4-16,-10 6-2 16,-14 10 0-16,-12 4 0 15,-17 4 0-15,-10 6 0 16,-10 1 0-16,-7-1 0 0,-2-2 0 16,3-3 0-1,6-9 0-15,7-6 0 0,14-7 0 16,10-8 0-16,12-8 0 15,11-6 0-15,8-4 0 16,7-6-5-16,6 0 0 16,5-9 3-16,-1 0 2 15,-2 1-1-15,-1-2 0 16,-6 3 1-16,-8 2 4 16,-5 2 3-16,-9 3-4 15,-11 0-3-15,0 0 0 16,0 0 0-16,0 0 0 0,0 0 0 15,-16 0 0-15,16 0-69 16,-11-18-67-16,11 6-27 16,-9-10-9-16,13-2-2 15,-4-11-4-15</inkml:trace>
  <inkml:trace contextRef="#ctx0" brushRef="#br0" timeOffset="27819.43">24118 6542 340 0,'9'-14'175'15,"-9"3"-27"-15,0 11-18 16,0-13-18-16,0 13-21 16,0 0-64-16,-19 13-27 15,12 3 0-15,-2 9 0 16,-3 7 0-16,-1 9 0 16,-1 7 0-16,-2 7 0 15,-3 4 0-15,2 2 0 16,-1 2 0-16,4-2 0 15,3 0 0-15,5-5 0 16,6-3 0-16,6-5 0 16,10-4 0-16,10-6 0 15,3-6 0-15,8-7 0 16,3-9 0-16,-1-8-4 0,-1-8-80 16,2-8-41-16,-6-6-25 15,-4-11-17-15,-2-5-1 16,-6-9-4-16,2-2 19 15</inkml:trace>
  <inkml:trace contextRef="#ctx0" brushRef="#br0" timeOffset="28225.66">24557 6709 362 0,'-4'-19'172'0,"4"19"-12"15,0 0-33-15,-7-13-23 16,7 13-24-16,0 0-62 16,0 0-18-16,-6 20 0 15,6-8 0-15,0 8 0 16,0 0 0-16,6 5 0 16,0 4 0-16,1 0 0 15,1 1 0-15,-1 3 0 16,-1-1 0-16,1 0 0 15,-3-1 0-15,0-1 0 16,-4-1 0-16,0-2 0 16,-2-1 0-16,-2-5 0 15,4-2 0-15,-5-2 0 0,0-4 0 16,1-3 0-16,4-10 0 16,-2 13 0-16,2-13 0 15,0 0 0-15,0 0 0 16,2-20-117-16,-2 4-35 15,0-9-19-15,9-3-3 16,-6-10-4-16,6-3 1 16</inkml:trace>
  <inkml:trace contextRef="#ctx0" brushRef="#br0" timeOffset="28649.4">24764 6341 222 0,'0'-19'118'0,"0"19"-29"16,0 0-16-16,0-11-17 16,0 11-13-16,15 4-16 15,-4 3-8-15,6 7-9 16,2 5 6-16,4 7 5 15,7 9-1-15,-1 5 4 0,0 10 2 16,0 7 7-16,-5 6 3 16,-6 1 1-16,-2 5-9 15,-11 0 0-15,-5 0-3 16,-10-3 0-16,-5-3-6 16,-29 45 0-1,18-62-12-15,2-8-5 16,-1-8-2-16,5-6 0 15,0-6 0-15,5-5 0 16,4-4-35-16,0-6-59 16,11-3-30-16,-16 0-19 15,7 0-21-15,9 0-6 16,-25 0-2-16,11 0 51 16</inkml:trace>
  <inkml:trace contextRef="#ctx0" brushRef="#br0" timeOffset="29727.45">22885 7486 52 0,'16'-4'20'0,"-16"4"-1"16,13 0-1-16,-13 0 1 16,11 6 3-16,-11-6 5 15,0 0-4-15,8 13-1 16,-8-13 1-16,0 13-1 16,0-13 1-16,0 10 11 0,0-10 5 15,-11 12 0 1,11-12-1-16,-18 14 2 0,5-6 1 15,-4 0 2-15,2 0-2 16,-3 3-6-16,-2-5-3 16,6 2-1-16,-1-1-3 15,2 0 6-15,13-7 5 16,-12 4 1-16,12-4-5 16,0 0-5-16,0 0-10 15,0 0-1-15,0 0-1 16,9-10-7-16,-9 10-10 15,20-9-4-15,-7 2 0 16,2 1 0-16,4-2 1 16,2-2-2-16,-2 1 3 15,1 0-1-15,-4 0 1 16,0-2 0-16,-4 4 0 16,0 1 3-16,-12 6 2 0,11-9 2 15,-11 9-3-15,0 0-28 16,0 0-59-16,-11 10-38 15,-1-3-26-15,0 7-13 16,-10-4-18-16,3 9-5 16</inkml:trace>
  <inkml:trace contextRef="#ctx0" brushRef="#br0" timeOffset="36039.51">20371 9842 264 0,'0'0'136'15,"6"-12"-31"-15,-6 12-28 16,0 0-17-16,0 0-4 16,0 0-9-16,3 17-7 15,1 3-12-15,2 3-11 16,5 6-2-16,0 4 3 15,-1 4 3-15,2-4-9 0,-2 3-2 16,0-7-5 0,-2-2 2-16,-5-6-1 0,-1-3 1 15,-2-6 2 1,0-12-3-16,0 0 0 0,0 0 0 16,-3-11 0-16,3-11-1 15,-4-12 1-15,4-6-4 16,0-14-1-16,7-4-2 15,2-3 3-15,8-1-3 16,-1 4 2-16,6 5 0 16,0 9-2-16,2 7 2 15,-2 13-2-15,0 10-3 16,-1 8 1-16,0 6 0 0,4 10-1 16,1 5-2-1,2 6 2-15,3 6 0 0,1 5 3 16,-1 4 2-16,-1 1 0 15,-5 2 3-15,-5 1-2 16,-3-2 3 0,-6-3 0-16,-7-5 2 0,2-5-3 15,-6-5-58-15,0-9-77 16,0-11-26-16,0 0-4 16,0-21-3-16,3-14 0 15</inkml:trace>
  <inkml:trace contextRef="#ctx0" brushRef="#br0" timeOffset="36445.75">21140 9344 130 0,'0'0'98'0,"12"5"-25"16,-2 3-30-16,3 3-20 15,9 1 13-15,8 3 38 16,7 0-4-16,13 1 0 15,8-3-1-15,7 1 1 16,1-5-3-16,6-1 0 16,-4-4-25-16,2-4-43 15,-5 0 2-15,-9 0-1 16,-4 0 0-16,-11 0 1 16,-9 0-1-16,-8 3 3 15,-13 2 0-15,-11 8 0 16,-6 6 3-16,-14 9-3 15,-12 5 4-15,-9 7-4 0,-4 4 2 16,-4 5-4-16,-2 1 2 16,5-3-1-16,3-3-2 15,4-7 3-15,8-6-1 16,10-5 2-16,5-5-2 16,1-4-66-16,7-5-48 15,3-1-29-15,5-11-18 16,0 0-7-16,11 5-2 15,6-8-4-15</inkml:trace>
  <inkml:trace contextRef="#ctx0" brushRef="#br0" timeOffset="36807.21">22121 9742 72 0,'11'-10'113'16,"7"6"38"-16,-18 4-31 16,15-9-8-16,-15 9-12 15,0 0-8-15,0 0-7 16,0 0-7 0,-4 16-20-16,-15 2-52 0,-7 8-3 0,-11 8-4 15,-6 9 1-15,-12 8-3 16,-8 6 3-16,-3 3-2 15,-2-1 1-15,8-3 0 16,7-7 1-16,6-11 1 16,14-7-1-16,11-10 0 15,9-6-1-15,13-15 1 16,0 0-3-16,3-11-91 16,15-7-42-16,1-11-22 15,9-5-6-15,9-14 0 16,10-6-5-16</inkml:trace>
  <inkml:trace contextRef="#ctx0" brushRef="#br0" timeOffset="37416.55">23262 9339 148 0,'-13'23'53'0,"6"3"0"15,0-6-4 1,7 1-5-16,6-5 49 0,4-8-11 15,6-5-2-15,4-8-5 16,7-6 0-16,1-9-3 16,2-7-1-16,1-10-11 15,5-4-56-15,-5-8 0 16,0-1-4-16,-2-2 3 16,-5-2-2-16,-1 4 0 15,-3 5 3-15,-7 6-3 16,-3 7 5-16,-1 9-4 15,-7 7 4-15,-2 4-5 16,0 12 2-16,0 0 0 16,-5 12-7-16,-2 6 4 15,1 8-5-15,-1 11 4 0,-2 8-3 16,-1 14 3-16,1 9-2 16,3 2 0-16,1 1 5 15,5 2-2-15,0-3 1 16,0-6 2-16,0-5-1 15,0-9 3-15,-4-6-3 16,0-6 4-16,-1-5-5 16,-4-6-14-16,0-9-47 15,1 0-34-15,0-8-20 16,8-10-20-16,-18 14-11 16,7-14-16-16,-2 6-4 15,-9-6 56-15</inkml:trace>
  <inkml:trace contextRef="#ctx0" brushRef="#br0" timeOffset="37744.68">23156 9922 183 0,'-16'5'71'0,"16"-5"-8"16,0 0 47-16,0 0-17 16,13 5-14-16,9-13-9 15,8 1 0-15,6-8-3 16,6 2-2-16,4-4-4 15,3 1-61-15,0 0-1 16,-1 2 0-16,-9 2 1 16,-5 3-1-16,-6 3 3 0,-7 3-1 15,-6 3 1-15,-15 0 0 16,14 0 2-16,-14 0 1 16,0 0 0-16,0 0 0 15,0 0-2 1,0 0 1-16,0 0 0 0,0 0-4 15,11 7-58-15,-11-7-51 16,0 0-38-16,11-13-10 16,-11-1-14-16,9 3-1 15,-9-12 20-15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07:55:16.813"/>
    </inkml:context>
    <inkml:brush xml:id="br0">
      <inkml:brushProperty name="width" value="0.05292" units="cm"/>
      <inkml:brushProperty name="height" value="0.05292" units="cm"/>
    </inkml:brush>
  </inkml:definitions>
  <inkml:trace contextRef="#ctx0" brushRef="#br0">20635 12952 329 0,'17'-16'122'16,"3"-5"-4"-16,6-5-4 0,6-7-14 15,7-1-21-15,-2-8-22 16,6-2-22-16,-2-7-26 16,1-4-3-16,-9-5 2 15,-3 0-3-15,-6-4 4 16,-5-2-9-16,-7-1 2 15,-4 1-2-15,-8 3 1 16,-7 7-1-16,-3 8 1 16,-3 7 1-16,-1 7-1 15,-4 7 1-15,3 10 1 16,-4 9-1-16,-1 8-1 16,0 13 1-16,-3 9 0 15,1 11-3-15,-1 9 0 0,1 14-1 16,1 12 0-16,1 10 1 15,9 6-1-15,4 3 0 16,7-1-5-16,9-4 6 16,3-5-4-16,8-11-23 15,3-10-87-15,7-12-43 16,-6-18-29-16,8-6 3 16,-2-20-3-16,8-12 60 15</inkml:trace>
  <inkml:trace contextRef="#ctx0" brushRef="#br0" timeOffset="187.48">21301 12585 532 0,'0'0'184'0,"0"0"-26"16,0 15-60-16,-6 2-62 16,4 7-42-16,2 8-1 15,-5 2 1-15,5 5-68 16,0-3-50-16,0-3-36 15,4-3-17-15,-4-11-6 16,9-4 1-16,-9-15 93 16</inkml:trace>
  <inkml:trace contextRef="#ctx0" brushRef="#br0" timeOffset="362.53">21395 12438 617 0,'0'-27'183'15,"0"5"-27"-15,3 7-91 16,-3 5-114-16,0 10-54 16,0 0-41-16,10 0-32 15,-3 10-5-15,7 15-2 0,-2 2-1 16</inkml:trace>
  <inkml:trace contextRef="#ctx0" brushRef="#br0" timeOffset="815.68">21479 12851 446 0,'0'-12'128'15,"5"-8"-3"-15,7-10-12 16,9-2-19-16,2-8-27 16,6 3-65-16,2 0 3 15,1 4 0-15,-2 10 0 16,-7 7-3-16,-1 11 1 0,-5 8-1 15,-8 8 2 1,-6 6 0-16,-3 4-1 0,-8 2 0 16,5-2-4-16,-4 0 2 15,2-4-5-15,5-6 1 16,0-11-4-16,0 0 4 16,16 6-1-16,0-13 0 15,0-3 4-15,5-5-3 16,-1-2 5-16,4-4-4 15,2-5 4-15,-2-1-3 16,-3 3 3-16,-2 1-1 16,-5 6 3-16,2 7-1 15,-6 6 1-15,-10 4 0 16,12 23 0-16,-12-4 1 16,0 3-1-16,0 5 1 0,0-2-4 15,4-2 1-15,7 2-88 16,-1-7-49-16,3-8-38 15,9 0-15-15,-4-10 1 16,11-6-6-16</inkml:trace>
  <inkml:trace contextRef="#ctx0" brushRef="#br0" timeOffset="1096.9">22327 12430 673 0,'0'0'179'15,"17"7"-53"-15,13-7-118 0,14-5-10 16,19-1 1-16,12-4 1 16,16-3 1-16,8-2-1 15,1-4 1-15,-3 1 1 16,-12 2 2-16,-16 3 2 15,-14 2 3-15,-16 3-2 16,-18 3-10-16,-21 5-121 16,0 0-44-16,-18-6-4 15,-6-1-14-15,1 0-2 16</inkml:trace>
  <inkml:trace contextRef="#ctx0" brushRef="#br0" timeOffset="1346.84">22737 11709 632 0,'-8'-40'175'0,"4"10"-25"16,4 10-98-16,-3 7-51 15,3 13 3-15,0 0-2 16,11 27 1-16,0 7-1 15,3 13 0-15,12 14-101 16,1 14-62-16,2 5-18 16,1 9-2-16,-7-3-6 15,-4 8-1-15</inkml:trace>
  <inkml:trace contextRef="#ctx0" brushRef="#br0" timeOffset="1862.47">22652 12850 170 0,'21'28'124'16,"-15"-5"-34"-16,2 10-21 16,-2 1-12-16,1 5 7 15,-5 2 6-15,-2-5-11 16,0-1-5-16,-8-8-5 15,5-5-1-15,-6-10-2 16,9-12-1-16,-12-7-16 16,12-16-25-16,0-15 0 0,13-8 1 15,1-10 1 1,4-2 0-16,4-1 0 0,-2 6-3 16,4 9 1-16,-2 11-1 15,-4 14-3-15,0 15-1 16,-2 15 0-16,-1 11-5 15,-2 8 2-15,5 7 0 16,-3 5 1-16,-1 6-1 16,2 6-113-16,-6 2-57 15,-10-11-8-15,-9 2-5 16,-11-12 1-16,-3 1 40 16</inkml:trace>
  <inkml:trace contextRef="#ctx0" brushRef="#br0" timeOffset="2393.65">20904 13515 162 0,'0'36'81'0,"0"0"21"16,-4-8 6-16,4-2-10 16,-3-9-8-16,3-2-3 15,0-15-4-15,0 0-13 16,0-24-18-16,4-4-26 16,5-7-20-16,5-8-5 15,3-1 0-15,1 0 5 16,-2 5-7-16,3 6 6 15,-2 10-8-15,-1 11 8 16,-4 12-8-16,0 17 4 16,0 5-2-16,1 6-6 0,-2 5 2 15,-3 4-110-15,5 2-42 16,-2 1-30-16,-7-11 2 16,7-1-2-16,-7-11 54 15</inkml:trace>
  <inkml:trace contextRef="#ctx0" brushRef="#br0" timeOffset="2737.41">21236 13559 297 0,'24'-15'165'0,"7"1"-26"16,3 2-26-16,-2-2-25 0,5 6-20 15,-11-3-18-15,2 6-49 16,-12 5-35-16,-5-4-58 15,-11 4-31-15,0 0-5 16,0 0-1-16,0-10 8 16,0 10 9-16,0-16 15 15,0 16 45-15,0-21 68 16,0 21 38-16,0-19 7 16,0 19 8-16,17-9-2 15,-6 9 8-15,1 7 21 16,-1-3-11-16,6 7-9 15,-6-2-5-15,2 6-1 16,-9-3-5-16,2 5-7 16,-9-2-17-16,-4-1-138 15,-4 0-68-15,2 2-14 0,-1-10-6 16,10-6-1-16,0 0 61 16</inkml:trace>
  <inkml:trace contextRef="#ctx0" brushRef="#br0" timeOffset="3253">21866 13253 267 0,'0'25'164'16,"-9"-5"-17"-16,3 8-50 15,-3 4-10-15,-4-4-15 16,-1 1-31-16,0-9-13 0,1-1-13 15,1-9-2-15,-2-5-14 16,14-5 6-16,-11-19-1 16,11-1-2-16,9-3 7 15,1-4-8-15,3-1 6 16,3 2-8-16,-1 2 4 16,1 6-8-16,-2 9 7 15,-3 9-6-15,-1 8 0 16,-1 10 2-16,-4 6-7 15,3 3 7-15,0 4-4 16,2 0 6-16,2-2-5 16,1-5 8-16,4-4-6 15,4-9 6-15,1-6 0 0,-1-5 1 16,0-4 0-16,-6-8 1 16,2-3-3-16,-7-6 1 15,-5 0 5 1,-5-1-8-16,-3 0 8 0,-5-2-8 15,-3 1 7-15,-2 2-8 16,-4 3 8-16,0 1-6 16,-3 6 1-16,2 3-3 15,-3 5-128-15,0 3-48 16,10 4-10-16,-3 1 1 16,6 7-6-16</inkml:trace>
  <inkml:trace contextRef="#ctx0" brushRef="#br0" timeOffset="4429.24">22466 14050 391 0,'0'-24'188'16,"-5"2"-11"-16,0 5-56 15,5 17-39-15,0 0-74 0,-7 21-1 16,7 10-2-16,0 10 0 16,0 12-2-16,6 10-32 15,-2 9-103-15,-4 7-47 16,-4-9-3-16,-1 3-1 15,-7-11-4-15</inkml:trace>
  <inkml:trace contextRef="#ctx0" brushRef="#br0" timeOffset="4663.62">21927 14889 468 0,'0'0'183'16,"15"-14"-12"-16,21 4-86 0,12-7-49 16,15 0-34-16,12-2 3 15,11 2-3-15,8-1-1 16,1 3 0-16,-6 5-5 16,-8 2-111-16,-7 4-52 15,-13 4-15-15,-21 0-7 16,-11 5 1-16,-29-5 79 15</inkml:trace>
  <inkml:trace contextRef="#ctx0" brushRef="#br0" timeOffset="5179.17">22597 14892 537 0,'-22'15'187'16,"1"9"-10"-16,-5 7-107 15,-6 4-74-15,-3 5 3 16,-7 0 0-16,2-2 2 16,0-3-1-16,2-6 2 15,4-8 0-15,11-8 2 16,4-9-1-16,8-8-2 16,4-9 1-16,7-8-2 15,10-7 1-15,1-5-3 16,5-3 4-16,-2 0-4 15,4 5 1-15,-4 4-1 16,3 10 1-16,-5 9-1 16,-1 14 0-16,-1 9 1 15,-3 10-1-15,0 7 1 0,4 4 0 16,1 2 2-16,3 2-1 16,1-4 1-16,1-7 1 15,0-7 1-15,2-9-2 16,1-8 0-16,1-5 0 15,-2-9 1-15,-5-5-1 16,2 0 2-16,-8-5-2 16,-2 0-1-16,-6 0 3 15,-4-1-2-15,-5 1 1 16,-5-1-1-16,0 0 0 16,0-1 0-16,-3 2-1 15,0-1-83-15,-1 0-85 16,2 4-22-16,-1-7-3 0,8 2-1 15,4-8 30-15</inkml:trace>
  <inkml:trace contextRef="#ctx0" brushRef="#br0" timeOffset="5772.92">22986 14790 192 0,'0'0'184'15,"0"0"-29"-15,35 0-37 16,8-5-31-16,11-2-14 16,16 4-5-16,8-6-10 15,8 3-35-15,2 1-22 0,-5 1 0 16,-12 4 1-1,-12-4 1-15,-15 4 0 0,-17 0-1 16,-27 0 0-16,0 0-2 16,-40-11 1-16,2 3-1 15,-4 1 0-15,-5-4 0 16,4-1-4-16,6 0 8 16,10 1-8-16,12-1 9 15,15 2-7-15,0 10 7 16,26-7-5-16,4 13 3 15,8 5-2-15,4 5-7 16,0 5 9-16,-4 2-8 16,-5 5 7-16,-4-1-5 15,-11 0 5-15,-9-1-4 16,-9-5 2-16,-13-1-140 0,-1-10-45 16,1-2-1-16,-3-12-4 15,16 4-2-15</inkml:trace>
  <inkml:trace contextRef="#ctx0" brushRef="#br0" timeOffset="6054.13">24145 14600 512 0,'0'0'188'0,"0"0"-8"15,-20 4-83-15,1 11-94 16,-3 3-8-16,2 3 6 15,4 1-6-15,7 2 6 16,9-3-5-16,13-4 7 16,10-4-7-16,9-7 6 0,5-6 3 15,-1-3 1-15,-2-8 1 16,-10-4-4-16,-10-5 8 16,-14-1-8-16,-19-2 2 15,-8-2-155-15,-5 2-33 16,-9-6-10-16,5 8-1 15,3-4-4-15</inkml:trace>
  <inkml:trace contextRef="#ctx0" brushRef="#br0" timeOffset="89297.64">10539 11601 552 0,'0'11'200'0,"0"-11"-4"16,-11 14-121-1,14-2-75-15,12 3 0 0,7 1 0 16,11 0 0-16,11 3 0 16,11-2 0-16,12 1 0 15,14-2 0-15,12 2 0 16,12 0 0-16,10-1 0 15,12 4 0-15,5-3 0 16,8 3 0-16,6 1 0 16,6 2 0-16,4 1 0 15,4 1 0-15,-1 2 0 16,3 4 0-16,-2 1-4 16,4 2 1-16,-3 4-1 15,1 4 2-15,-2 5-1 16,-5 5 1-16,-3 4 1 0,-4 4 1 15,-3 1 4-15,-8 7-8 16,-1 2 2-16,-4 2-4 16,-3 2 3-1,2 5-1-15,-4 3 2 0,-1 3-3 16,1 3 4-16,-2 2 2 16,-3 4-4-16,-3 2 4 15,-5 5-2-15,-1-2 2 16,2 4 1-16,-4 0 0 15,1 3-8-15,-4 2 5 16,4 4 4-16,-4-1-1 16,-1 4 0-16,-8 1 0 15,-1 6-8-15,-11 5 7 0,-9 3 1 16,-4 2 0 0,-10 5-4-16,-5 2 0 0,-10 0 2 15,-1-2 3-15,-4-5-4 16,-4-2 3-16,-3-3-4 15,1-9 3-15,-3-6 1 16,3-7 3-16,-5-6-8 16,-1-10 5-16,-1-10-2 15,-2-12 1-15,-1-12 0 16,-5-13 4-16,-3-10-1 16,-2-17 2-16,-2-16 1 15,0-8-1-15,-4-16-3 0,1-9-3 16,2-6 0-1,-2-5 0-15,-6-3 0 16,-1 0 0-16,-6 2 0 0,0 5 0 16,-7 4-6-16,-4 7 7 15,-2 1 0-15,2 7 3 16,-1 3-4-16,3 7 0 16,9 11 0-16,-10-3 0 15,10 13 0-15,5 7 0 16,7 8 0-16,11 6-2 15,8 6 2-15,10 7 2 16,5 3-2-16,2-1 0 16,-1 1 0-16,-6-1 0 15,-14-1 0-15,-18 1 0 16,-16-2 0-16,-22-6 0 0,-13-2 0 16,-11 2-24-16,-10-10-135 15,-3-11-44-15,9-7 0 16,5-23-9-16,21-9-1 15</inkml:trace>
  <inkml:trace contextRef="#ctx0" brushRef="#br0" timeOffset="90141.32">18533 16868 264 0,'11'24'200'16,"0"-11"-28"-16,1-8-91 15,12 0-7-15,-1-18-6 16,8-1-9-16,0-14-7 16,9-3-8-16,-1-11-37 15,4-6-5-15,0-7-2 16,-1-3 0-16,0-3 0 16,-8-1 0-16,-4-3 0 15,-8 2 0-15,-10 0 0 0,-4 6 0 16,-8 4 0-16,-9 6 0 15,-3 5 0-15,-8 9 0 16,-6 9 0 0,-7 11 0-16,-7 7 0 0,-3 12 0 15,-4 10 0-15,-1 12 0 16,0 15 0-16,3 10 0 16,8 10 0-16,11 9 0 15,8 3 0-15,10 0 0 16,12-2 0-16,8-6 0 15,10-6 0-15,5-9 0 16,9-8 0-16,0-10 0 16,2-9 0-16,3-7 0 15,-2-11 0-15,-2-7 0 16,-3-8 0-16,0-4 0 0,-7-3 0 16,-5 0 0-16,-2 1 0 15,-3 3 0-15,-2 6 0 16,1 5 0-16,0 0 0 15,2 7 0-15,3-2 0 16,2 0 0-16,5 0 0 16,0-1 0-16,2-4 0 15,1 0 0-15,-1 0 0 16,0 0 0-16,5-4 0 16,-1 4 0-16,5-5 0 15,2 5 0-15,2-5 0 16,0 5 0-16,-3 0 0 15,-3 0 0-15,-9 0 0 0,-3 0 0 16,-5 8 0-16,-5-2 0 16,2 2 0-16,-2-1 0 15,8 1 0-15,-1-8-122 16,5 3-68-16,4-3-8 16,-1-10-10-16,3-2 4 15,-8-6 103-15</inkml:trace>
  <inkml:trace contextRef="#ctx0" brushRef="#br0" timeOffset="90406.92">20134 16805 639 0,'0'0'204'15,"29"5"-27"-15,10-13-177 16,22-1 0-16,14 0 0 15,9-1-1-15,17 1 0 16,8 1 1-16,6-1 0 16,-4 0 1-16,-9 1 0 15,-14 0 0-15,-17-1 1 16,-14 0-2-16,-18 0 0 16,-16-1 0-16,-13 1-133 15,-16 0-49-15,-10-5-19 16,-6 1-1-16,-9-8 1 0</inkml:trace>
  <inkml:trace contextRef="#ctx0" brushRef="#br0" timeOffset="90813.15">20504 16213 608 0,'0'0'194'0,"8"13"-13"0,-8 7-156 16,6 9-26 0,1 3-2-16,-3 5 4 0,0-1-1 15,1-1 2-15,-3-8-1 16,2-6 3-16,-4-10 1 15,0-11 1-15,0 0-6 16,15-14 0-16,-7-8 0 16,7-7 0-16,3-4 0 15,3-2 0-15,2 1 0 16,-3 4 0-16,1 7 0 16,-7 8 0-16,4 12 0 15,-6 13 0-15,-6 12 0 16,0 8 0-16,1 13-123 15,-1 6-60-15,0-1-22 16,4 8 0-16,-1-5-5 0</inkml:trace>
  <inkml:trace contextRef="#ctx0" brushRef="#br0" timeOffset="91297.49">20803 17186 474 0,'0'0'197'0,"0"0"-2"16,0 0-78-16,0 0-84 0,-4 11-36 15,4 7-4-15,0 2 3 16,4 1 0-16,-4 2 3 16,3-3 0-16,-3-3 3 15,6-3 0-15,-6-14 3 16,0 0-1-16,0 0 2 16,3-10-3-16,-3-9 2 15,11-5-5-15,-1-5 0 16,7-4 0-16,5 0 0 15,2 3 0-15,0 3 0 16,3 7 0-16,-5 8 0 16,1 12 0-16,-5 4 0 0,-6 10 0 15,-4 7 0-15,-3 5 0 16,-5 5-5-16,0 1-32 16,0 5-77-16,0-5-67 15,-9-7-2-15,9-5-23 16,-3-7 9-16,3-13 97 15</inkml:trace>
  <inkml:trace contextRef="#ctx0" brushRef="#br0" timeOffset="91601.36">21292 16967 419 0,'22'-16'199'0,"4"3"-2"15,-1 5-85-15,-9-4-46 16,8 6-38-16,-7 3-26 16,2 3-4-16,-7 3 0 15,-3 9 2-15,-6 4-2 16,-6 5 0-16,-5 4-1 16,-4 2 2-16,-8 2-2 15,3-2 4-15,1-1-2 16,4-5 4-16,9-6 0 15,3-15 1-15,24 15-2 16,0-15-141-16,13-8-38 16,7-1-22-16,0-8-1 0,15 1-5 15</inkml:trace>
  <inkml:trace contextRef="#ctx0" brushRef="#br0" timeOffset="92519.28">22113 16607 497 0,'-16'0'192'16,"16"0"-36"-16,0 0-56 15,0 0-32-15,0 0-58 16,19-14-10-16,-6 8 0 16,-1 6 0-16,1-4 0 15,2 4 0-15,0-7 0 16,2 12-112-16,-5 0-53 16,-12-5-29-16,13 19-5 0,-13-19-4 15,0 24 53-15</inkml:trace>
  <inkml:trace contextRef="#ctx0" brushRef="#br0" timeOffset="92644.32">22205 16785 249 0,'35'4'94'16,"1"-8"-89"-16,-2-11-79 16,10 4-32-16,-5-12-32 15,8 5 108-15</inkml:trace>
  <inkml:trace contextRef="#ctx0" brushRef="#br0" timeOffset="92925.51">22948 16598 634 0,'91'-11'201'0,"17"-3"-58"16,19-5-98-16,21 1-45 15,16 2 0-15,12 0 0 16,4 2 0-16,-5 4 0 16,-5 3 0-16,-20 0 0 15,-20 1 0-15,-22 0-2 16,-25 0 4-16,-23 1-2 16,-20 0 0-16,-17 0-14 0,-12 5-88 15,-11 0-64 1,-21-5-20-16,-1 5-11 0,-10 0-1 15,-4 0 38-15</inkml:trace>
  <inkml:trace contextRef="#ctx0" brushRef="#br0" timeOffset="102038.9">22181 16469 338 0,'0'0'195'16,"0"0"-44"-16,0 0-32 15,12-16-22-15,0 7-15 16,-1-10-41-16,6-2-41 16,-2-4 0-16,4-6 0 15,2-4 0-15,-1-5 0 0,-1-2 0 16,-2-2 0-16,-2-2 0 16,-3 0 0-16,-6 1 0 15,0 1 0-15,-6 4 0 16,-4 3 0-16,-2 4 0 15,-4 2 0-15,-1 6 0 16,-1 5 0-16,0 6 0 16,-1 5 0-16,0 9 0 15,2 0 0-15,1 15 0 16,-1 4 0-16,3 9 0 16,-2 7 0-16,2 4 0 15,0 4 0-15,8 2 0 16,0 1 0-16,8 0 0 0,4-1 0 15,9-6 0 1,9-6 0-16,5-6 0 0,5-8 0 16,1-6 0-16,0-9 0 15,-3-9 0-15,-2-7 0 16,-4-7 0-16,-4-2 0 16,-3-3 0-16,-3 2 0 15,-2 1 0-15,-1 4 0 16,1 6 0-16,-2 6 0 15,-1 5 0-15,-1 9 0 16,-2 4 0-16,3 2 0 16,0 1 0-16,0-1 0 15,3-3 0-15,2-2 0 16,-1-5 0-16,7-10-40 16,2-1-113-16,1-6-26 0,0-8-22 15,6 0-1-15,-1-8-4 16</inkml:trace>
  <inkml:trace contextRef="#ctx0" brushRef="#br0" timeOffset="102335.81">23613 15687 612 0,'5'-22'207'0,"-5"0"-24"0,2 8-162 16,-2 2-21-1,0 12 0-15,0 0 0 0,-7 12 0 16,7 11 0-16,0 6 0 16,9 10 0-16,0 8 0 15,4 7 0-15,-1 2 0 16,4 1 0-16,-5-3-82 15,6 0-109-15,1-2-20 16,-6-10-2-16,1-3-3 16,-5-12 106-16</inkml:trace>
  <inkml:trace contextRef="#ctx0" brushRef="#br0" timeOffset="104273.13">23678 16995 508 0,'-12'-5'151'15,"-3"-8"-20"-15,15 13-21 16,-14-25-24-16,14 25-49 16,4-23-37-16,3 12 0 15,4 1 0-15,2-1 0 0,5 2 0 16,2 2 0-16,2 3 0 16,0 4 0-16,-1-4 0 15,0 8 0-15,-3 2 0 16,-4 8 0-16,-5 5 0 15,-5 5 0-15,-9 5 0 16,-6 4 0-16,-10 6 0 16,-7 0 0-16,-3-3 0 15,-4-1 0-15,-2-6 0 16,1-4 0-16,5-6 0 16,7-6 0-16,8-5 0 0,16-8 0 15,0 0 0 1,0 0 0-16,24-12 0 0,4-1 0 15,6 1 0-15,7 0 0 16,3 0 0-16,1 5 0 16,-3 0 0-16,-4 3 0 15,-7 4-25-15,-9 0-92 16,-4 5-45-16,-4-5-21 16,-14 0-11-16,18 0-8 15,-18 0 62-15</inkml:trace>
  <inkml:trace contextRef="#ctx0" brushRef="#br0" timeOffset="104665.36">24203 16974 395 0,'0'0'186'0,"11"-5"-26"16,-11 16-45-16,0-11-31 15,-5 24-38-15,-2-9-36 16,1 3-12-16,1-1 1 15,-1-2 0-15,1-2 1 16,5-2 1-16,0-11 2 16,0 0 1-16,0 0 0 15,8-4-1-15,5-12 1 16,4-3 0-16,3-4 0 16,9-3-2-16,3 0 0 15,3 1-2-15,-1 1 0 0,2 9 0 16,-3 5 0-16,-2 10 0 15,0 10 0-15,-7 5 0 16,-4 9-3-16,-1 4 1 16,-6 5-2-16,-2 1 2 15,-2 0-2-15,-5-3 4 16,-4-4-7-16,-5-7-105 16,5-4-63-16,0-5-26 15,0-11-2-15,0 0-6 16,6-26 108-16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2:05:58.038"/>
    </inkml:context>
    <inkml:brush xml:id="br0">
      <inkml:brushProperty name="width" value="0.05292" units="cm"/>
      <inkml:brushProperty name="height" value="0.05292" units="cm"/>
      <inkml:brushProperty name="color" value="#FFFFFF"/>
    </inkml:brush>
  </inkml:definitions>
  <inkml:trace contextRef="#ctx0" brushRef="#br0">3573 16940 123 0,'0'0'134'0,"-10"28"3"16,10-17-69-16,0-11-7 15,9 19 27-15,-9-19-15 16,28 11-2-16,-8-11 5 16,12 0 1-16,3-12-3 15,14 1-33-15,3-14-41 16,12-8 0-16,5-8 0 16,5-6 0-16,6-9 0 15,-5-6 0-15,1-5 0 0,-4-2 0 16,-4-5 0-16,-8 2 0 15,-8-2 0-15,-10 3 0 16,-11 1 0-16,-10 6 0 16,-14 1 0-16,-7 5 0 15,-15 5 0-15,-7 9 0 16,-9 5 0-16,-4 6 0 16,-6 6 0-16,-1 7 0 15,1 7 0-15,0 6 0 16,3 7 0-16,4 7 0 15,3 9 0-15,2 12 0 16,1 12 0-16,4 15 0 16,4 13 0-16,3 11 0 0,4 14 0 15,5 5 0-15,8 8 0 16,6 1 0-16,4-1 0 16,5-9 0-1,4-11 0-15,2-7 0 0,4-15 0 16,-2-14 0-16,2-13 0 15,-4-20-55-15,9-7-72 16,-7-16-28-16,4-8-22 16,-2-7 1-16,-2-5-9 15,1-4 37-15</inkml:trace>
  <inkml:trace contextRef="#ctx0" brushRef="#br0" timeOffset="187.49">4523 16785 617 0,'11'29'202'0,"-3"6"-48"16,-3-1-104-16,6 8-50 15,-1-2 0-15,-3-3 0 16,1-1 0-16,-8-6-86 16,2-8-85-16,-2-5-35 15,0-17-4-15,-10 0-1 16,-3-18 72-16</inkml:trace>
  <inkml:trace contextRef="#ctx0" brushRef="#br0" timeOffset="331.19">4516 16674 703 0,'12'-3'158'15,"-12"3"-89"-15,8-14-226 16,-8 14-14-16,12-8-11 15,-12 8 1-15,17 0-16 16</inkml:trace>
  <inkml:trace contextRef="#ctx0" brushRef="#br0" timeOffset="816.8">4776 16984 135 0,'13'29'93'0,"-6"-6"-34"16,2-7-25-16,-5-2 19 16,-4-14 25-16,12 6 19 15,-12-6 0-15,7-16 1 16,-7-3-1-16,2 1-1 16,-2-9-10-16,0 4-86 15,0-2 0-15,4 3 0 0,-4 4 0 16,4 6 0-16,-4 12 0 15,0 0 0-15,12 6 0 16,-7 9 0-16,1 5 0 16,0-2 0-16,1-3 0 15,0-2 0-15,-7-13 0 16,10 13 0-16,-10-13 0 16,6-10 0-16,-2-2 0 15,-1 0 0-15,2-5 0 16,1-2 0-16,2 0 0 15,3-1 0-15,0 5 0 16,1 1 0-16,0 8 0 16,3 3 0-16,-1 6 0 0,-2 5 0 15,2 4 0 1,-2 3 0-16,1 1 0 0,-1 1 0 16,1 0-11-16,-3-7-96 15,1 2-64-15,3-1-13 16,-14-11-21-16,24 0 1 15,-14-11 63-15</inkml:trace>
  <inkml:trace contextRef="#ctx0" brushRef="#br0" timeOffset="1129.32">5721 16814 556 0,'55'5'205'0,"7"-2"2"16,2-3-152-16,6-7-55 16,5 0 0-16,2-2 0 15,7 3 0-15,0 0 0 16,0 3 0-16,3-2 0 16,5-2 0-16,-1-1 0 15,3-1 0-15,0-1 0 16,-1-1 0-16,-6 0 0 15,-3 1 0-15,-11-1 0 16,-9 3 0-16,-11 2 0 0,-18-7-103 16,-5 2-68-1,-11-1-25-15,-15-4 1 0,-8-5-1 16,-15-8 34-16</inkml:trace>
  <inkml:trace contextRef="#ctx0" brushRef="#br0" timeOffset="1379.32">6591 15690 766 0,'0'0'197'0,"0"17"-137"16,0 10-60-16,6 15 0 0,-2 12 0 15,6 13 0-15,0 13 0 16,1 11 0-16,2 10 0 16,-5-5-117-16,1 0-78 15,-5-4-13-15,-7-9-5 16,-7-4 3-16</inkml:trace>
  <inkml:trace contextRef="#ctx0" brushRef="#br0" timeOffset="1816.78">6545 17118 602 0,'11'35'208'0,"-5"1"-6"15,0-2-191-15,-6 6-11 16,4 5 0-16,-4-1 0 15,0-3 0-15,0-3 0 16,0-12 0-16,0-8 0 16,0-18 0-16,0 0 0 15,0 0 0-15,-5-19 0 16,5-6 0-16,0-11 0 16,-5 1 0-16,5-7 0 15,6-3 0-15,-2 1 0 16,9 2 0-16,1 3 0 15,4 7 0-15,-1 9 0 16,5 7 0-16,4 16 0 0,-1 9 0 16,2 9 0-1,-4 10 0-15,-2 8 0 0,1 4 0 16,-2 3 0-16,-5 1 0 16,-1-3 0-16,-5 3-51 15,-9-6-140-15,-6-9-17 16,-5-4-8-16,-11-8 5 15,-5-4 65-15</inkml:trace>
  <inkml:trace contextRef="#ctx0" brushRef="#br0" timeOffset="2475.16">3635 17745 480 0,'0'0'173'0,"0"0"-19"16,32 53-111-16,-32-53-12 16,0 0 7-16,0 0 7 15,25 46-12-15,-25-46-7 16,0 0-26-16,0 0 0 16,16 57 0-16,-16-57 0 15,0 0 0-15,0 0 0 0,13 51 0 16,-13-51 0-16,0 0 0 15,0 0 0-15,0 0 0 16,0 0 0-16,0 0 0 16,19-20 0-16,-16-12 0 15,6 4 0-15,-3-8 0 16,9 4 0-16,-5 2 0 16,6 11 0-16,-3 6 0 15,3 9 0-15,0 4 0 16,3 10 0-16,-19-10 0 15,0 0-144-15,34 24-41 16,-13-16-8-16,-7-8-1 16,0 0 1-16</inkml:trace>
  <inkml:trace contextRef="#ctx0" brushRef="#br0" timeOffset="2959.5">4119 17717 477 0,'0'0'196'0,"62"30"7"0,-31-22-60 15,26 9-139 1,3-5-4-16,4-5 0 0,-1-1 0 16,1-10 0-16,0-4 0 15,-2 2 0-15,-17 3 0 16,-3 0 0-16,-3 3 0 15,-7-4 0-15,-6-2 0 16,-5 3 0-16,-7-1 0 16,-14 4 0-16,0 0 0 15,0 0-29-15,-21-16-55 16,5 7-1-16,-8-5 0 16,6 0 3-16,-4-2 10 15,8-2 37-15,3 4 66 16,2-4 40-16,9 4 10 0,0 2 2 15,13 6-2-15,-2 2-1 16,11 4-35-16,-2-4-45 16,10 8 0-16,1 4 0 15,1 2 0-15,-2 5 0 16,-2 3 0-16,-3 4 0 16,-25-22 0-16,0 0 0 15,18 56 0-15,-18-56-60 16,0 53-122-16,0-53-25 15,-13 51 3-15,13-51-11 16,0 0 60-16</inkml:trace>
  <inkml:trace contextRef="#ctx0" brushRef="#br0" timeOffset="3521.95">5221 17638 362 0,'11'33'198'15,"-1"-1"-5"-15,-10-32-95 16,0 0-32-16,0 52 12 16,0-52-50-16,0 0-28 15,-9 54 0-15,9-54 0 16,0 0 0-16,0 0 0 0,-22 52 0 15,22-52 0-15,-19 5 0 16,5-5 0-16,1-5 0 16,3-5 0-1,10-15 0-15,-5-6 0 0,10 6 0 16,-2 8 0-16,9 9 0 16,6-1 0-16,2 4 0 15,3 2 0-15,2 3 0 16,4 0 0-16,2 5 0 15,0-5 0-15,0 0 0 16,1 0 0-16,-2-7 0 16,-2 3 0-16,0-1 0 15,-7-3 0-15,0 2 0 16,-6-1 0-16,-15 7 0 16,15-19 0-16,-15 19 0 0,-10-16 0 15,-6 10 0 1,1 0 0-16,-7-1 0 15,-5 2 0-15,1 5 0 16,-5 0 0-16,3 8 0 0,-4-1-33 16,9 1-138-16,1-8-26 15,4-4-6-15,18 4-5 16,-6-22-2-16</inkml:trace>
  <inkml:trace contextRef="#ctx0" brushRef="#br0" timeOffset="3915.52">7774 16619 592 0,'0'0'201'16,"0"0"-38"-16,0 0-96 16,13-11-67-16,-13 11 0 0,21-9 0 15,-6 4 0 1,7-2 0-16,4-1 0 0,2-3 0 15,3 0 0-15,4-1 0 16,-1 1 0-16,-3-3 0 16,0 6-50-16,-9 1-19 15,-1 13-19-15,-10-6-31 16,-5 14-27-16,-9 2-23 16,-7 2-14-16,-3 10 25 15,-11-4 117-15</inkml:trace>
  <inkml:trace contextRef="#ctx0" brushRef="#br0" timeOffset="4081.94">7938 16791 483 0,'10'7'159'15,"7"-2"-22"-15,-2-11-14 16,13 6-27-16,-3 0-71 16,6 0-25-16,-1 0-9 0,-4 0-120 0,1-4-48 31,-4 4-7-31,-11-8-24 0,1 8 2 0,-13 0 96 31</inkml:trace>
  <inkml:trace contextRef="#ctx0" brushRef="#br0" timeOffset="7209.86">8647 16477 370 0,'0'0'187'0,"0"0"-34"15,0 0-19-15,0 0-27 16,0 0-35-16,0 0-72 16,0 0 0-16,-7 11 0 15,7-11 0-15,0 0 0 0,-16 14 0 16,11-1 0 0,-1 2 0-16,-1 5 0 15,-2 4 0-15,3 3 0 16,-3 4 0-16,4 2 0 15,1 1 0-15,4-1 0 0,0-2 0 16,6 0 0-16,2-5 0 16,7-4 0-16,1-3 0 15,6-6 0-15,2-2 0 16,5-8 0-16,0-3 0 16,0-9 0-16,4-3 0 15,-1-7 0-15,-1-5 0 16,-2-2 0-16,-4-4 0 15,0-2 0-15,-6 0 0 16,-5-4 0-16,-3 0 0 16,-7 3 0-16,-4 2 0 15,-11 1 0-15,-3 5 0 0,-3 4 0 16,-4 3 0 0,-6 10 0-16,-5 2 0 15,-2 11 0-15,-11 0-138 16,-6 4-62-16,-9 11-13 0,-16-2-3 15,-9 7-2-15</inkml:trace>
  <inkml:trace contextRef="#ctx0" brushRef="#br0" timeOffset="9663.12">9942 15893 488 0,'0'-15'206'16,"0"15"-9"-16,0-10-99 15,0 10-68-15,0 0-26 16,-8-6-4-16,8 6 0 16,-9 15 0-16,3 2 0 15,-1 10 0-15,-2 15 0 0,1 21 0 16,-4 17 0-16,4 33 0 16,-7 23 0-16,4 27 0 15,-3 19 0-15,-1 12 0 16,2 6 0-16,8-104 0 15,-3 9 0-15,1-3 0 16,1 2 0-16,-2-13 0 16,-3 2 0-16,3-13 0 15,-1-1 0-15,3-17-49 16,-5-2-100-16,11-60-35 16,-14 80 9-16,14-80-9 15,0 0-13-15</inkml:trace>
  <inkml:trace contextRef="#ctx0" brushRef="#br0" timeOffset="10616.19">10419 17073 163 0,'11'20'129'0,"-11"-20"-2"0,0 0-63 15,13 6 13-15,-4-16 2 16,5 2 5-16,-1-11-3 16,9 1-5-16,-5-10-5 15,13 3-15-15,-5-11-40 16,8-4-16-16,6-6 0 15,2-4 0-15,4-3 0 16,1-4 0-16,3-1 0 16,-6-6 0-16,0 0 0 15,-4-4 0-15,-7-1 0 16,-8-2 0-16,-7 0 0 16,-5 0 0-16,-7 3 0 15,-5 5 0-15,0 6 0 16,-3 9 0-16,-7 6 0 15,4 11 0-15,-8 8 0 0,1 12 0 16,-7 7 0-16,-1 8 0 16,-3 10 0-16,-4 6 0 15,4 6 0-15,-4 9 0 16,5 8 0-16,2 11 0 16,6 11 0-16,-1 10 0 15,10 12 0-15,0 9 0 16,6 5 0-16,0 2 0 15,9-5 0-15,1-8 0 16,4-13 0-16,6-11 0 16,-2-18 0-16,3-15 0 15,2-14 0-15,-1-14 0 16,-1-8 0-16,1-10 0 0,-2-5 0 16,2-9 0-16,-1-3 0 15,-2-2 0-15,3 0 0 16,1 4 0-16,-3 4 0 15,0 4 0-15,-1 7 0 16,-3 9 0-16,1 4 0 16,-3 11 0-16,0-1 0 15,0 2 0-15,0 0 0 16,-2-3 0-16,5-1 0 16,-3-5 0-16,4-3 0 15,-3-5 0-15,5-3 0 16,-1-1 0-16,2-4 0 15,1 1 0-15,1-1 0 16,4-1 0-16,0 1 0 16,4 2 0-16,-1 2 0 0,2 1 0 15,0 1 0-15,1 2 0 16,-2 0 0-16,0 1 0 16,0 0 0-16,1 0 0 15,-8-1 0-15,3-2 0 16,-6 1 0-16,-6-2-14 15,5 3-94-15,-9-3-45 16,-11 8-27-16,19-16-7 16,-15 4-2-16,4 3-3 15</inkml:trace>
  <inkml:trace contextRef="#ctx0" brushRef="#br0" timeOffset="11428.62">12917 16352 151 0,'0'0'137'0,"0"0"-37"16,0 17-27-16,0-17 0 16,8 16 17-16,-8-16-3 15,9 21-7-15,-9-21-11 16,13 19-11-16,-13-19-11 16,19 6-10-16,-6-10-16 15,5-3-21-15,1-8 0 16,4-5 0-16,-1-6 0 15,3-6 0-15,-3-4 0 16,3 0 0-16,-7-3 0 16,2-2 0-16,-3 1 0 15,-5 3 0-15,-2 0 0 16,0 4 0-16,-4 6 0 16,-1 2 0-16,-2 8 0 0,-3 5 0 15,0 12 0-15,0 0 0 16,0 0 0-16,-10 24 0 15,2 5 0-15,1 12 0 16,-3 10 0-16,1 9 0 16,-1 8 0-16,1 10 0 15,3 0 0-15,0-3 0 16,-2-4 0-16,4-12 0 16,4-3-96-16,-9-16-45 15,4-5-27-15,-4-13-5 16,-2-4-5-16,-5-6-3 15</inkml:trace>
  <inkml:trace contextRef="#ctx0" brushRef="#br0" timeOffset="11631.76">12930 16754 459 0,'0'0'192'0,"27"-7"8"15,-3 0-76-15,6-10-89 16,9 1-34-16,8-2 2 15,4 0 1-15,4 2-2 16,1 1-2-16,-2 4-52 16,-12-5-63-16,-2 7-42 15,-11 3-40-15,-17-2-4 0,-12 8 0 16,-21 0 104 0</inkml:trace>
  <inkml:trace contextRef="#ctx0" brushRef="#br0" timeOffset="12227.67">10516 17581 389 0,'11'40'162'0,"-11"-40"-15"16,12 48-64-16,-12-48-92 15,9 52-2-15,-9-52 18 16,0 46 12-16,0-46 11 0,0 0 10 16,0 58 18-16,0-58-5 15,0 0-2-15,12 26-47 16,-12-26-4-16,0 0 0 15,-11-35 0-15,6-9 0 16,5-10 0-16,9-8 0 16,8 3 0-16,2 8 0 15,2 9 0-15,3 5 0 16,2 21 0-16,1 13 0 16,1 12 0-16,-5 11 0 15,0 8 0-15,-5 4 0 0,-2 2 0 16,-5 2 0-16,5-4-122 15,-12-7-41-15,-1-9-15 16,-3-5-1-16,0-11-2 16,0 0-6-16</inkml:trace>
  <inkml:trace contextRef="#ctx0" brushRef="#br0" timeOffset="12649.55">10900 17651 512 0,'33'0'199'15,"6"-5"-9"-15,4-13-68 16,11 1-122-16,3-5 0 16,7-1 0-16,5-2 0 0,-3-2 0 15,-1 2 0-15,-4 1 0 16,-7 4 0-16,-11 0 0 16,-4 3 0-16,-13 2-2 15,-8 6-3-15,-18 9-33 16,0 0 2-16,0-11 8 15,-13 11 6-15,-6-5 20 16,-2 0 0-16,0-2 0 16,0-1 4-16,3-2 33 15,5-2 1-15,13 12-8 16,-13-20-4-16,13 20-20 16,11-9 1-16,3 9-2 0,6 4-3 15,3 4 0 1,3 2 0-16,-1 5 0 15,-3 6 0-15,-1 5 0 0,-10 3 0 16,-3 2 0-16,-8 5 0 16,-9 1-75-16,-1-4-84 15,-5-7 2-15,-2-9-17 16,1-11-3-16,0-6-15 16</inkml:trace>
  <inkml:trace contextRef="#ctx0" brushRef="#br0" timeOffset="13196.38">11803 17140 617 0,'22'7'199'0,"-2"3"-40"0,1 11-111 15,-12 2-48-15,-6 6 0 16,-3 4 0-16,-5 5 0 15,-5-5 0-15,-7 0 0 16,1-6 0-16,-2-6 0 16,-1-6 0-16,4-9 0 15,-1-6 0-15,5-7 0 16,1-4-3-16,5-7-4 16,-2-2 4-16,7-1-1 15,0 2 6-15,0-1-2 16,8 3 2-16,2 2 0 15,2 0 1-15,4 7-1 16,2 2 0-16,4 6-1 16,6 0-1-16,2 0 1 0,-1 7 1 15,6-3-2-15,-1 3-2 16,0-1 2-16,3-2-1 16,-3-4 1-16,-3 5-2 15,-6-5 2-15,-3-5-1 16,-4 2 1-16,-7-5 0 15,-11 8 1-15,3-18 1 16,-11 7 1-16,-7-1-3 16,-4 0 0-16,-4 1 0 15,-5 1 0-15,-2 3 0 0,-4 2 0 16,2 5 0 0,2 0 0-16,3 5-26 0,-1-1-98 15,12 5-48-15,3-4-17 16,13-5-10-16,0 0-12 15,0 0 109-15</inkml:trace>
  <inkml:trace contextRef="#ctx0" brushRef="#br0" timeOffset="13636.01">13801 16512 602 0,'0'0'208'16,"0"0"-36"-16,8-21-131 16,4 11-41-16,8 1 0 0,2 0 0 15,7 1 0-15,2 1 0 16,4 3 0-16,0 1 0 15,0 3 0-15,-3-5 0 16,-1 10-56-16,-14-5-59 16,3 5-30-16,-20-5-27 15,6 21-8-15,-12 0-17 16,-16 0 39-16</inkml:trace>
  <inkml:trace contextRef="#ctx0" brushRef="#br0" timeOffset="13979.74">13868 16746 412 0,'10'9'196'16,"5"-9"-30"-16,2-8-46 15,10 8-47-15,-1-6-26 16,8 6-38-16,1-3-9 16,-1 3 0-16,1 0 0 15,-1 0 0-15,-3 0 0 16,-3 0 0-16,-3 0 0 15,-4 0 0-15,-6 0 0 16,-3 0 0-16,-12 0 0 16,16-4 0-16,-16 4 0 0,0 0 0 15,0 0 0-15,0 0 0 16,0 0 0-16,0 0 0 16,0 0 0-16,0 0 0 15,0 0-71-15,-11-13-29 16,11 13-31-16,0 0-15 15,-13 0-23-15,13 0-12 16,-13 3-20-16,11 7 177 16</inkml:trace>
  <inkml:trace contextRef="#ctx0" brushRef="#br0" timeOffset="16623.18">14954 15983 603 0,'0'0'205'15,"-18"3"-46"-15,18-3-103 16,-11 5-56-16,11-5 0 16,0 0 0-16,-15 0 0 15,5 0 0-15,-1 3 0 16,-6-3 0-16,0 6 0 15,-7-1 0-15,0 3 0 16,-6 2 0-16,-1 3 0 16,4 2 0-16,-2 2 0 15,2 5 0-15,2 5 0 16,3 5 0-16,0 7 0 16,6 6 0-16,0 5 0 15,2 8 0-15,5 2 0 0,9 1 0 16,10-3 0-16,20-4 0 15,13-11 0-15,24-9 0 16,13-19-139-16,16-15-56 16,16-21-16-16,-6-25-1 15,3-19 0-15</inkml:trace>
  <inkml:trace contextRef="#ctx0" brushRef="#br0" timeOffset="19466.68">14594 15806 512 0,'0'0'199'15,"12"-20"-35"-15,-12 20-40 16,11-22-100-16,-11 22-24 15,11-14 0-15,-11 14 0 16,15 8 0-16,-8 8 0 16,1 12 0-16,1 13 0 15,-4 10 0-15,1 14 0 16,-4 10 0-16,-2 4 0 16,5 1 0-16,-5-2 0 15,0-3 0-15,0-10-34 16,5 1-100-16,-5-9-40 15,0-5-18-15,4 0-22 0,-4-4 0 16</inkml:trace>
  <inkml:trace contextRef="#ctx0" brushRef="#br0" timeOffset="21216.57">13604 17741 75 0,'0'0'102'0,"3"15"-33"15,-3-15-25 1,0 0 5-16,12 11 10 0,-12-11 10 15,11 0 16-15,0 0 6 16,-11 0 3-16,30-11-3 16,-14 3-9-16,11 0-17 15,-2-4-17-15,11-1-48 16,0-1 0-16,5-2 0 16,1-5 0-16,2-3 0 15,2-2 0-15,2 0 0 16,-5-1 0-16,1-4 0 15,-3-1 0-15,0-3 0 16,-5-1 0-16,-2-1-8 16,-6-1 6-16,-6-2 1 15,-2-3 5-15,-5 1 3 16,-5 1-7-16,-5 0 0 16,-5 4 0-16,-9-1 0 0,-3 7 0 15,-2 0 0 1,-4 8 0-16,-3 4 0 0,-7 8 0 15,-1 6 0-15,-4 5 0 16,-4 11 0-16,1 4 0 16,0 9 0-16,2 5 0 15,2 7 0-15,2 6 0 16,6 7 0-16,4 6 0 16,3 4 0-16,8 4 0 15,4 4 0-15,5-1 0 0,4-1 0 16,2-6 0-16,4-1 0 15,-10-58 0-15,17 48 0 16,-17-48 0-16,25 46 0 16,-25-46 0-16,0 0 0 15,42 46 0-15,-42-46 0 16,44 28 0-16,-13-20 0 16,1-8 0-16,-4-7 0 15,-2-6 0-15,-6-5 0 16,-4 0 0-16,-4-2 0 15,2 0 0-15,-1 2 0 16,3 5 0-16,0 3 0 16,-2 6 0-16,1 4 0 15,-3 5 0-15,-2 6 0 16,0 6 0-16,-3 1 0 0,-7-18 0 16,0 0 0-16,0 0 0 15,0 0 0-15,15 49 0 16,-8-37 0-16,-7-12 0 15,14 14 0-15,-14-14 0 16,16 4 0-16,-5-4 0 16,0-4 0-16,5 0 0 15,1 1 0-15,7-1 0 16,0 4 0-16,5-5 0 16,-1 0 0-16,3 5 0 15,-2-5 0-15,4 8-43 16,-8-3-102-16,-1-8-32 15,-3 2-7-15,-7-4-3 16,1 1-3-16</inkml:trace>
  <inkml:trace contextRef="#ctx0" brushRef="#br0" timeOffset="22107.12">15317 17514 392 0,'0'0'197'16,"-14"7"-53"-16,14-7-35 16,0 0-35-16,7-13-15 15,10 10-25-15,2-2-20 16,5 5-14-16,8-3 0 15,11 3 0-15,6 0 0 16,7 0 0-16,7 0 0 16,10-6 0-16,2 6 0 15,2-8 0-15,2 2 0 0,-2-4 0 16,-2-2 0-16,-8-2 0 16,-5-1 0-16,-8 1 0 15,-7 0 0-15,-14-4-95 16,-7 4-36-16,-8-7-49 15,-15 0-15-15,-3 1-19 16,-12-5 6-16,-9-1 208 16</inkml:trace>
  <inkml:trace contextRef="#ctx0" brushRef="#br0" timeOffset="22638.38">15648 16856 633 0,'0'0'210'16,"0"14"-42"-16,0-14-156 15,6 17-12-15,-2 1 0 16,3 6 0-16,-4 5 0 15,3 4 0-15,-6 0 0 16,0 0 0-16,0-4 0 16,0-2 0-16,-5-8 0 15,5-5 0-15,0-14 0 0,0 0 0 16,0 0 0 0,0 0 0-16,-5-21 0 0,5 2 0 15,0-3 0 1,0-5 0-16,0-5 0 0,0-5 0 15,3-3 0-15,5-4 0 16,6 0 0-16,6-1 0 16,3 2 0-16,6 5 0 15,1 9 0-15,0 6 0 16,-2 12 0-16,1 11 0 16,-5 5 0-16,-3 14 0 15,4 7 0-15,-7 7 0 16,2 4 0-16,-1 6 0 15,-1 0 0-15,-4 2 0 16,-3-1 0-16,0-2 0 0,-1 0-28 16,-10-6-136-16,0-7-27 15,0-3-23-15,-10-9 3 16,0-2-4-16</inkml:trace>
  <inkml:trace contextRef="#ctx0" brushRef="#br0" timeOffset="23232.05">15879 17577 555 0,'0'0'212'0,"0"0"-26"16,7 11-116-16,-7-11-70 15,3 26 0-15,-3-1 0 16,0-25 0-16,0 0 0 0,7 66 0 16,-7-66 0-16,4 57 0 15,-4-57 0 1,7 64 0-16,-7-64 0 15,4 67 0-15,-4-67 0 0,6 70-125 16,-6-70-62-16,0 54 0 16,0-54 3-16,0 0-23 15</inkml:trace>
  <inkml:trace contextRef="#ctx0" brushRef="#br0" timeOffset="23732.01">16491 17336 377 0,'14'14'216'16,"-14"-14"-21"-16,20 5-68 16,-20-5-61-16,29-13-29 15,-12 5-32-15,12 1-5 16,1 0 0-16,2 2 0 16,2-1 0-16,4-1 0 15,-4 1 0-15,-3 2 0 16,-1 0 0-16,-12-1-46 15,8 5-65-15,-14 0-26 16,-1 0-19-16,-11 0-19 0,0 0-1 16,-10 12-12-16</inkml:trace>
  <inkml:trace contextRef="#ctx0" brushRef="#br0" timeOffset="23982">16613 17522 628 0,'0'10'203'16,"0"-10"-48"-16,10 9-118 16,13-9-37-16,2-4 0 15,6 0 0-15,5 0 0 16,5-4 0-16,0 0 0 16,2-1 0-16,-7-1 0 15,0 0 0-15,-8 7 0 16,-8-4 0-16,-3 7-72 15,-17 0-60-15,0 0-23 16,-28 10-20-16,3-2 2 0,-15 4 2 16,-11-1 26-16</inkml:trace>
  <inkml:trace contextRef="#ctx0" brushRef="#br0" timeOffset="25210.59">14150 17979 126 0,'0'0'89'16,"0"0"23"-16,0 0 15 16,0 0 16-16,-15 49-11 15,15-49-3-15,0 0-17 16,0 0-59-16,0 0-53 15,0 0 0-15,0 0 0 16,0 0 0-16,0 0 0 0,0 0 0 16,0 0 0-1,0 0 0-15,0 0 0 0,0 0 0 16,0 0 0-16,0 0 0 16,0 0 0-16,0 0 0 15,0 0 0-15,0 0 0 16,0 0 0-16,0 0 0 15,0 0 0-15,0 0 0 16,0 0 0-16,0 0 0 16,0 0 0-16,0 0 0 15,0 0 0-15,0 0 0 16,0 0 0-16,0 0 0 16,0 0 0-16,0 0 0 0,0 0 0 15,0 0 0-15,0 0 0 16,0 0 0-16,16 52 0 15,-16-52 0-15,0 0 0 16,0 0 0-16,0 0 0 16,7 47 0-16,-7-47 0 15,0 0 0-15,0 0 0 16,0 0 0-16,0 0 0 16,0 0 0-16,0 0 0 15,0 0 0-15,0 0 0 16,0 0 0-16,19-49 0 15,-19 49 0-15,0 0 0 16,23-54 0-16,-23 54 0 0,0 0 0 16,0 0 0-16,37-45 0 15,-37 45 0-15,0 0 0 16,0 0 0-16,0 0 0 16,55 11 0-16,-55-11 0 15,0 0 0-15,0 0-10 16,28 56-146-16,-28-56-9 15,0 0-11-15,17 45-17 16,-17-45 3-16</inkml:trace>
  <inkml:trace contextRef="#ctx0" brushRef="#br0" timeOffset="25632.39">14364 18140 397 0,'0'0'147'0,"0"0"-7"16,0 0-32-1,56-23-1-15,-56 23-16 0,0 0-58 16,0 0-33-16,61-12 0 16,-61 12 0-16,0 0 0 15,64-18 0-15,-64 18 0 16,48-17 0-16,-48 17 0 16,46-18 0-16,-46 18 0 15,0 0 0-15,56-23 0 16,-56 23 0-16,0 0 0 15,0 0 0-15,0 0 0 0,0 0 0 16,0 0 0-16,0 0 0 16,0 0 0-16,27-48 0 15,-27 48 0-15,0 0 0 16,0 0 0-16,0 0 0 16,0 0 0-16,0 0 0 15,0 0 0-15,0 0 0 16,0 0 0-16,0 0 0 15,0 0 0-15,0 0 0 16,34 48 0-16,-34-48-24 16,0 0-87-16,13 60-36 15,-13-60-33-15,0 0 1 16,0 49 15-16,0-49-7 0</inkml:trace>
  <inkml:trace contextRef="#ctx0" brushRef="#br0" timeOffset="26134.18">14956 17872 729 0,'0'0'232'0,"15"68"-170"16,-15-68-62-16,6 52 0 15,-6-52 0-15,0 48 0 16,0-48 0-16,0 0 0 16,-17 59 0-16,17-59 0 15,0 0 0-15,0 0 0 0,0 0 0 16,0 0 0-16,0 0 0 16,0 0 0-16,0 0 0 15,0 0 0-15,0 0 0 16,0 0 0-16,-27-45 0 15,27 45 0-15,0 0 0 16,0 0 0-16,46-13 0 16,-46 13 0-16,0 0 0 15,51 4 0-15,-51-4 0 16,0 0 0-16,57 13 0 16,-57-13 0-16,0 0 0 15,49 4 0-15,-49-4 0 16,0 0 0-16,0 0 0 15,0 0 0-15,0 0 0 16,0 0 0-16,0 0 0 0,0 0 0 16,39-48-147-16,-39 48-40 15,0 0-10-15,0 0-7 16,0 0-25-16</inkml:trace>
  <inkml:trace contextRef="#ctx0" brushRef="#br0" timeOffset="28878.81">17616 17513 350 0,'0'0'224'16,"-7"13"-49"-16,7-13-49 15,-15 14-47-15,6-2-10 16,-9 1-69-16,4 4 0 15,-7 3 0-15,-1 1 0 16,-6 2 0-16,2 1 0 16,-5-3 0-16,1 1 0 15,-2-2 0-15,0 0 0 16,1-6 0-16,2-5 0 16,7-1 0-16,1-5 0 15,6 3 0-15,4-6 0 16,11 0 0-16,-7-13 0 0,7 13 0 15,11-20 0-15,1 2 0 16,1-2 0-16,5-7 0 16,0-1 0-16,2-1 0 15,1-3 0-15,0 3 0 16,-1 2 0-16,-4 7 0 16,3 3 0-16,-7 6 0 15,3 7 0-15,-5 4 0 16,-10 0 0-16,15 15 0 15,-11-3 0-15,2 4 0 16,-2 5 0-16,4-2 0 0,2 2 0 16,3 0 0-16,5 1 0 15,2-2 0-15,4-4 0 32,1 0 0-32,5-8 0 0,0-3 0 0,1 0 0 15,-1-5 0-15,-1-5 0 0,0-2 0 16,-3-2 0-1,-1-4 0-15,-2 1 0 0,1-1 0 16,-6-7 0-16,1-1 0 16,-7-2 0-16,3-2 0 15,-7-2 0-15,-1-2 0 16,-7 0 0-16,0 2 0 16,-4 4 0-16,-6 3 0 15,-6 3 0-15,-3 3 0 16,-6 8 0-16,-6 6 0 15,-11 4-36-15,0 5-85 16,-9-2-43-16,-2 0 0 16,-3-2-13-16,-3-5 3 0,-2-8-13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14T06:47:49.176"/>
    </inkml:context>
    <inkml:brush xml:id="br0">
      <inkml:brushProperty name="width" value="0.05292" units="cm"/>
      <inkml:brushProperty name="height" value="0.05292" units="cm"/>
    </inkml:brush>
  </inkml:definitions>
  <inkml:trace contextRef="#ctx0" brushRef="#br0">6345 4490 172 0,'-22'-14'74'0,"1"5"-26"16,0 0-18-16,0 4-15 15,1 5-8-15,-2 0-8 16,2 0-7-16,-2 10-5 16,2 1-5-16,-1 1 9 15,0 7 0-15,0 0 11 16,-1 5-6-16,3 1 6 15,2 4-7-15,-1 1 7 16,2 1-7-16,1 5 2 16,4 0 1-16,6 2-1 0,0-1 1 15,5 1 2 1,9 0-1-16,2 0 3 0,5-3 6 16,3-3-5-16,8-1 6 15,3-6-3-15,4-4 5 16,2-3-4-16,6-6 4 15,8-5-7-15,0-3-1 16,2-4-1-16,2-10 0 16,1 0-1-16,0-4 0 15,-5-1-2-15,-3-4-4 16,-5 0 7-16,-4-3-4 16,-7 0 49-16,-5 1 26 0,-9-9 6 15,-5 2-5 1,-10-8 8-16,-2-3-2 15,-2-9 2-15,-6-2 0 0,-5-6-51 16,-6-2-22-16,-2 0-10 16,-4 3 6-16,-5 4-3 15,-5 6 7-15,-7 9-7 16,-8 8 3-16,-11 13 1 16,-5 9-79-16,-6 16-41 15,-7 12-46-15,-11 8-6 16,-1 10-10-16,-11 5-2 15,2 8 45-15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14T06:45:57.802"/>
    </inkml:context>
    <inkml:brush xml:id="br0">
      <inkml:brushProperty name="width" value="0.05292" units="cm"/>
      <inkml:brushProperty name="height" value="0.05292" units="cm"/>
    </inkml:brush>
  </inkml:definitions>
  <inkml:trace contextRef="#ctx0" brushRef="#br0">13703 12350 56 0,'0'0'74'0,"19"0"23"16,-19 0 7-16,17-3 10 16,-17 3 15-16,12 0 2 15,-12 0-18-15,0 0-19 16,10 3-18-16,-10-3-41 15,0 0-35-15,-10 5 0 16,10-5 0-16,-19 0 0 16,4 0 0-16,-3 0 0 15,-6 0 0-15,-1 0 0 16,-9-4 0-16,-4 4 0 16,-6 0 0-16,-7 5 0 0,-4 0 0 15,2-1 0-15,-2 3 0 16,4-3 0-16,5 5 0 15,4-4 0-15,10 0 0 16,9-1 0-16,5 1 0 16,7-2 0-16,11-3 0 15,-11 4 0-15,11-4 0 16,0 0 0-16,0 0 0 16,0 0 0-16,15 0 0 15,-15 0 0-15,15 0 0 16,-15 0 0-16,19 5 0 0,-7 2 0 15,2-1 0-15,3 3 0 16,1 1 0 0,2 3 0-16,3-1 0 15,2 1 0-15,1 1 0 0,2-1 0 16,-1 1 0-16,1-2 0 16,-1 1 0-16,-3 0 0 15,-1-1 0-15,0 0 0 16,-6 0 0-16,-2 1 0 15,-3-2 0-15,-3 0 0 16,0 2 0-16,-3-3 0 16,-3 0 0-16,-3 1 0 15,0-1 0-15,0 0 0 0,-5 1 0 16,0 4 0 0,-5 2 0-16,-1 1 0 0,-3 2 0 15,-4 2 0-15,-3-1 0 16,-1 1 0-16,-2 1 0 15,-2-3 0-15,-1-1 0 16,-1 0 0-16,2-2 0 16,-1-1 0-16,6-1 0 15,0-4 0-15,4 0 0 16,2-3 0-16,4 1 0 16,11-9 0-16,-14 9 0 15,14-9 0-15,0 0 0 16,0 0 0-16,0 11 0 15,0-11 0-15,0 0 0 16,12 6 0-16,-2-6 0 0,3 3 0 16,9-3 0-16,6 0 0 15,5-3 0-15,7-1 0 16,4 4 0-16,3-7 0 16,3 1 0-16,1 1 0 15,-3-1 0-15,0 1 0 16,-5 0 0-16,-2-1 0 15,-3 2 0-15,-5-1 0 16,-2 2 0-16,-9 3 0 16,-2-5 0-16,-5 5 0 15,-15 0 0-15,12 0 0 16,-12 0 0-16,0 0 0 16,-17 5 0-16,7 0-43 0,-4-5-70 15,1 3-43 1,3 1-26-16,-4-4-18 0,14 0-6 15,-15 11 83-15</inkml:trace>
  <inkml:trace contextRef="#ctx0" brushRef="#br0" timeOffset="686">13235 13468 284 0,'0'0'172'15,"0"0"-22"-15,0 0-24 16,0 0-14-16,0 0-20 16,-12-9-21-16,12 9-55 15,0 0-16-15,0 0 0 16,-16 7 0-16,16-7 0 15,-11 13 0-15,5-2 0 16,-2 2 0-16,-1 2 0 16,3 1 0-16,-1 0 0 0,-2 0 0 15,6-2 0-15,3-1 0 16,0 0 0-16,0-2 0 16,0-11 0-16,10 19 0 15,-10-19 0-15,13 12 0 16,-13-12 0-16,19 9 0 15,-9-9 0-15,0 4 0 16,1-4 0-16,-11 0 0 16,14-6-56-16,-14 6-95 15,15-11-28-15,-15 0-4 16,0 0 0-16,-5-6-3 16</inkml:trace>
  <inkml:trace contextRef="#ctx0" brushRef="#br0" timeOffset="961">13207 13337 568 0,'0'0'192'0,"0"0"-7"16,13-4-107-16,-13 4-78 16,0 0-7-16,0 0-1 15,0 0 2-15,0 0-6 16,10 4-67-16,-10-4-59 0,0 0-19 16,15-5-26-16,-15 5-6 15,15-14-1-15</inkml:trace>
  <inkml:trace contextRef="#ctx0" brushRef="#br0" timeOffset="1367">13490 13468 364 0,'0'0'135'0,"17"0"-10"15,-17 0-11-15,19 4-19 16,-19-4-17-16,22 0-23 16,-10 0-32-16,2 0-22 15,4 0-2-15,-1 0 1 16,3-5-1-16,2 2 0 16,-2 3-21-16,-3-10-52 15,0 10-43-15,-3 0-22 0,-14 0-18 16,12 0-7-16,-12 0-11 15,-9 14 36-15</inkml:trace>
  <inkml:trace contextRef="#ctx0" brushRef="#br0" timeOffset="1593">13540 13639 361 0,'0'0'157'15,"13"0"-16"-15,-1-5-15 16,7 2-13-16,0-5-21 0,8 3-59 16,-2 0-33-16,2 0 0 15,0 5 0-15,-4-8-16 16,2 8-93-16,-5 0-35 16,-8 0-26-16,0-4-15 15,-12 4-6-15,19-10-8 16</inkml:trace>
  <inkml:trace contextRef="#ctx0" brushRef="#br0" timeOffset="1856.03">13920 13400 510 0,'5'14'201'16,"-2"-5"-12"-16,-3-9-66 16,13 22-123-16,-6-7 0 15,3 2 0-15,-5 2 0 16,0 0 0-16,-2 2 0 16,-3-5-89-16,0 1-77 15,4 0-23-15,-4-17-14 16,-7 10 0-16,7-10 30 15</inkml:trace>
  <inkml:trace contextRef="#ctx0" brushRef="#br0" timeOffset="2731">13348 11980 192 0,'0'0'154'0,"0"0"-19"0,0 0-31 15,0 0-17-15,10 18 3 16,-10-18-15-16,4 17-16 15,-4-5-20-15,0 4-6 16,0-2-2-16,0 2-12 16,-3-3-14-16,3-2-5 15,0-11 0-15,-5 18 0 16,5-18 0-16,0 0 0 16,0 0 0-16,0 0 0 15,0 0 0-15,0 0 0 16,8-19 0-16,-8 6 0 15,4-1 0-15,-4-1 0 0,4-1 0 16,-1 0 0-16,3 0 0 16,0 1 0-16,1 3 0 15,4-1 0-15,0 3 0 16,0 0 0-16,0 2 0 16,0 2 0-16,-1 2 0 15,-10 4 0-15,19 3 0 16,-19-3 0-16,17 18 0 15,-7-4 0-15,1 2 0 16,1 0 0-16,2 4 0 16,-1 1 0-16,-1-3 0 15,-1 1 0-15,-1-3 0 16,-2 0 0-16,-3-2 0 0,-1-3 0 16,0 0-123-16,-4-11-48 15,0 0-9-15,0 10-12 16,-10-21-3-16,6-1 33 15</inkml:trace>
  <inkml:trace contextRef="#ctx0" brushRef="#br0" timeOffset="4336">13750 12013 315 0,'0'0'165'0,"0"0"-13"16,0 0-17 0,0 0-16-16,0 0-25 0,0 0-51 15,-15 5-43-15,15-5 0 16,0 0 0-16,0 0 0 15,0 0 0-15,0 0 0 16,0 0 0-16,0 0 0 16,13 4 0-16,-13-4 0 15,18 0 0-15,-6 0 0 16,5 0 0-16,2 0 0 16,5 0 0-16,0-3 0 15,4 3 0-15,-2 0 0 16,2-5 0-16,-4 5 0 15,-3 0 0-15,-7-3 0 0,-2 3 0 16,-12 0 0-16,13 0 0 16,-13 0 0-16,0 0 0 15,0 0-83-15,0 0-44 16,0 0-34-16,0 0-15 16,9-13-13-16,-9 3-3 15,0 10 97-15</inkml:trace>
  <inkml:trace contextRef="#ctx0" brushRef="#br0" timeOffset="4670">14130 11855 327 0,'0'0'178'0,"0"0"-22"15,5 11-27-15,-5-11-15 16,0 0-24-16,-3 19-61 16,3-19-29-16,-4 20 0 15,4-7 0-15,0 4 0 16,0 1 0-16,4 1 0 16,2 4 0-16,-1 0 0 15,1-2 0-15,0 1 0 16,-1-1 0-16,0-3 0 15,-1-2 0-15,-4-2 0 16,4-1 0-16,-4-13-66 16,0 11-100-16,0-11-24 0,0 0-9 15,0 0 2-15,-11-11-4 16</inkml:trace>
  <inkml:trace contextRef="#ctx0" brushRef="#br0" timeOffset="15082">14561 12665 74 0,'0'0'25'15,"0"0"-4"-15,0 0-4 16,0 0-14-16,0 0 6 16,0 0-11-16,0 0 15 15,0 0 0-15,0 0 15 0,0 0 8 16,0 0 28-16,0 0 25 16,0 0 16-16,-12 4-1 15,12-4-11-15,0 0-12 16,0 0-8-16,0 0-19 15,0 0-18-15,-10 9-23 16,10-9-11-16,0 0 5 16,0 0-2-16,0 0 5 15,0 0-4-15,0 0 3 16,0 0-8-16,5-11-1 16,-5 11-8-16,0 0-3 15,8-17-1-15,-8 17 2 0,12-23 1 16,-2 7 5-16,1-4 2 15,4-3 4-15,1-5-3 16,4 1 2-16,-3 1-2 16,0 0 3-16,1 1-2 15,-4 2 0-15,0 3-1 16,-3 1 1-16,-3 5 0 16,-1 1 1-16,-5 3-1 15,-2-1 2-15,0 11 1 16,7-11 3-16,-7 11 4 15,0 0 5-15,0 0-1 16,0 0-1-16,0 0-3 16,0 0-1-16,-8 15-4 15,8-15-5-15,-6 17 0 0,2-6 0 16,2 4-3-16,2 5-2 16,-9 2 4-16,7 7 0 15,-2 2 2-15,-1 2-1 16,1 3 0-16,-1 2-6 15,0-2 5-15,-2 1-5 16,1 0 1-16,1-3 0 16,-2-3-1-16,3-2 1 15,-2-6-1-15,2 0 5 16,4-1-2-16,0-6 3 16,0-3 0-16,0 0 0 15,0-2 0-15,0-11 1 16,0 18 0-16,0-18-1 15,0 11 3-15,0-11-2 0,-2 11 0 16,2-11 0 0,0 0 0-16,-4 12-1 0,4-12-4 15,0 0-58-15,0 11-42 16,0-11-21-16,0 0-11 16,-5 12-12-16,5-12-6 15,0 0-6-15</inkml:trace>
  <inkml:trace contextRef="#ctx0" brushRef="#br0" timeOffset="15492">14527 13062 368 0,'0'0'135'0,"0"0"-14"15,0 0-14-15,0-10-16 16,0 10-16-16,0 0-18 16,0 0-25-16,0 0-28 15,12-10 2-15,-12 10-3 16,19 0-1-16,-3-3-1 16,0 3 0-16,8-4 0 15,2-1 0-15,4 2 0 16,2-3-2-16,-1 1 2 15,1-2 0-15,-3 2-1 0,-3-1 1 16,-3 2-2 0,-5 4 0-16,-4-3 0 0,-3 3 1 15,-11 0 0-15,14-4 2 16,-14 4-1-16,0 0 3 16,0 0-1-16,0 0-83 15,0 0-54-15,0 0-34 16,0 0-14-16,-10-5-6 15,-4-1-2-15</inkml:trace>
  <inkml:trace contextRef="#ctx0" brushRef="#br0" timeOffset="26614">15696 12558 289 0,'-11'7'165'0,"11"-7"-23"15,-12 0-11-15,12 0-17 16,0 0-18-16,-15 0-23 16,15 0-60-16,0 0-13 15,0 0 0-15,0 0 0 16,-13 5 0-16,13-5 0 15,-10 3 0-15,10-3 0 16,-17 7 0-16,8-7 0 16,-1 6 0-16,10-6 0 15,-19 5 0-15,19-5 0 0,-15 5 0 16,15-5 0 0,0 0 0-16,-13 0 0 0,13 0 0 15,0 0 0-15,0 0 0 16,0 0 0-16,0 0 0 15,0 0 0-15,0 0 0 16,0 0 0-16,0 0 0 16,0 0 0-16,0 0-2 15,13 0-4-15,-13 0 4 16,19 0 2-16,0 2 1 16,1-2-1-16,2 5 1 15,2-5-1-15,3 5 0 16,-3-5 0-16,-2 3 0 15,-2-3-1-15,-2 5 1 16,-6-5-1-16,-12 0 1 0,15 5 1 16,-15-5 1-16,10 0 1 15,-10 0 1-15,0 0-4 16,11 0 0-16,-11 0-17 16,13-5-66-16,-13 5-30 15,16-4-21-15,-16 4-11 16,14 0-23-16,-14 0-4 15,0 0-8-15</inkml:trace>
  <inkml:trace contextRef="#ctx0" brushRef="#br0" timeOffset="27031">15528 12898 379 0,'0'0'143'0,"0"0"-13"16,0 0-13-16,0 0-21 15,-4-11-27-15,4 11-32 16,0 0-29-16,15-7-3 15,-15 7-2-15,13 0-3 16,3 0-1-16,-2-3 0 16,7 3 0-16,0 0-1 15,1 0 1-15,3 0-1 0,0-4 2 16,-1 4 0 0,-6 0-1-16,0 0 1 0,-3 0 0 15,-4 0 1-15,-11 0 1 16,12 0 1-16,-12 0-6 15,0 0-71-15,0 0-59 16,0 0-34-16,0 0-17 16,-9 17-2-16,-4-17-2 15</inkml:trace>
  <inkml:trace contextRef="#ctx0" brushRef="#br0" timeOffset="42395.02">16836 12452 143 0,'0'0'98'16,"5"-12"25"-16,-5 12 3 15,0 0-8-15,0 0-11 16,0 0-15-16,0 0-11 16,0 0-16-16,0 0-19 15,0 0-34-15,-6 11-10 16,6-11 0-16,0 15 1 15,0-3 0-15,5 0-1 16,-5 2-2-16,3 2 0 16,-3 1 0-16,3 0 0 0,-3 0 0 15,0-1 0-15,0 0 0 16,0 0 0-16,0-1 0 16,0-2 0-16,0-3 0 15,0-10 0-15,0 16 0 16,0-16 0-16,0 0 0 15,0 0 0-15,0 0-5 16,0 0 1-16,0 0 0 16,-2-16 0-16,2 1 0 15,-6-4-1-15,2-6 5 16,1-3-3-16,-2-2 2 16,5 0-2-16,0-3 3 15,0 2-2-15,7 0 2 16,0 4-2-16,-1 2 3 0,4 4-2 15,0 3 1-15,1 1-1 16,0 4 2-16,0 4-4 16,0 3 2-16,0 2 0 15,-1 4 0-15,-10 0 1 16,20 4 1-16,-20-4 0 16,19 11 0-16,-19-11 2 15,20 18-1-15,-9-7 2 16,0 2 0-16,0 2 2 15,-1 0-3-15,0 2 1 16,-1 2-1-16,-3 3 1 16,2 1-3-16,0-1 2 0,-4 0-3 15,0 1-1-15,1-1 0 16,-5-3 1-16,3-3 0 16,-3-3 2-1,0-2 1-15,0-11-3 0,6 13 0 16,-6-13-30-16,0 0-68 15,0 0-55-15,0 0-10 16,0 0-7-16,0 0 1 16,12-8-6-16</inkml:trace>
  <inkml:trace contextRef="#ctx0" brushRef="#br0" timeOffset="42840">17351 12548 157 0,'11'5'92'0,"-11"-5"-1"16,0 0 0-16,0 0 9 16,0 0-13-16,14 5-7 15,-14-5-6-15,17 4 2 0,-17-4-2 16,23 5-15 0,-12-5-38-16,2 0-22 15,3 0 0-15,-2 3 0 0,-1-3 1 16,3 0 0-16,-3 0 0 15,-1 3-1-15,-1-3 3 16,-11 0 0-16,19 0 1 16,-19 0-1-16,13 0 0 15,-13 0 0-15,0 0-16 16,15 0-75-16,-15 0-49 16,10-6-24-16,-10 6-2 15,10-19-5-15,-5 4 1 16</inkml:trace>
  <inkml:trace contextRef="#ctx0" brushRef="#br0" timeOffset="43219">17756 12272 547 0,'0'0'170'0,"0"0"-27"15,0 0-46-15,0 0-44 16,0 14-52-16,2-2 0 16,4 1-3-16,-2 4 2 0,6 4-4 15,-2 2 2-15,-1 2 0 16,0 0 3-16,1 0-2 15,-2-1 3-15,-2 1-1 16,-1-3 2-16,-3-4 0 16,0-1 0-16,0-3 0 15,0-3-1-15,0 0-40 16,0-11-53-16,0 11-34 16,0-11-27-16,0 0-11 15,10 3-6-15,-10-3 2 16,0 0 53-16</inkml:trace>
  <inkml:trace contextRef="#ctx0" brushRef="#br0" timeOffset="45059">18298 12502 222 0,'0'0'91'16,"-10"3"5"-16,10-3-2 15,0 0-7-15,0 0-10 16,0 0-8-16,0 0-12 15,0 0-9-15,0 0-15 16,0 0-12-16,0 0-11 16,0 0-5-16,0 0-1 15,0 0 4-15,0 0 0 0,0 0-2 16,15-3 2 0,-15 3 1-16,18 0 3 0,-8 0-4 15,4 0-3-15,1 0-5 16,4 0-2-16,-1 0 0 15,1 0 0-15,3-5-1 16,0 5 1-16,0-4 1 16,0 4-1-16,1-4 1 15,-1 4-1-15,-4 0 1 16,1 0 0-16,-6 0 1 16,0 0 0-16,-13 0 1 15,16 0-1-15,-16 0 2 16,0 0 1-16,12 0 2 15,-12 0 1-15,0 0 0 16,0 0-1-16,0 0-1 0,0 0-62 16,0 0-51-16,0 13-38 15,0-13-19-15,0 0-7 16,0 0-3 0,0 0 14-16</inkml:trace>
  <inkml:trace contextRef="#ctx0" brushRef="#br0" timeOffset="45857">18948 12120 456 0,'0'0'150'0,"0"0"-18"16,0 0-23-16,0 0-23 15,0 0-28-15,-12 0-41 16,12 0-23-16,0 0-2 16,0 12 4-16,0-12-1 15,-3 16 1-15,3-4 1 0,0 3 1 16,3 3 0-16,0 1 0 15,1 5-1-15,1 1 2 16,-3 1-1-16,3 2 2 16,-2 1 0-16,1 0 0 15,-1 1-1-15,-3-2 1 16,4-2-1-16,-4-1 2 16,3-4-2-16,-3-1 1 15,0-4-2-15,5-3 3 16,-5-1-1-16,0-12 2 15,0 13 0-15,0-13 0 16,0 0-1-16,0 0 2 16,0 10 0-16,0-10-1 0,0 0 1 15,0 0 0-15,0 0 1 16,0 0 0 0,0 0-6-16,0 0-75 0,0 0-47 15,0 0-31-15,0 0-7 16,0 0-6-16,0-14 0 15</inkml:trace>
  <inkml:trace contextRef="#ctx0" brushRef="#br0" timeOffset="46481">19318 12452 156 0,'0'0'102'15,"0"0"-8"-15,0 0-38 16,0 0-14-16,0 0 29 16,16-5-7-16,-16 5-4 15,22 0 0-15,-10 0 0 16,5 0 0-16,1 0-2 15,3 0-8-15,0 0-51 0,0 0 2 16,-2-3 0 0,2-2 1-16,-2 1 1 0,2-1 0 15,-4 0 0-15,-4 1 1 16,1-1-5-16,-3 0-62 16,-1 1-44-16,-10 4-31 15,15-7-18-15,-15 7-7 16,0 0-1-16,0 0 7 15</inkml:trace>
  <inkml:trace contextRef="#ctx0" brushRef="#br0" timeOffset="46858">19448 12224 457 0,'0'0'165'0,"-11"-5"-25"15,11 5-31-15,0 0-28 16,-3 14-42-16,3-3-38 16,6 6 0-16,0 4 1 15,1 5 1-15,1 7-3 16,3 1 1-16,0 5-3 15,0-2 3-15,0-1-2 16,-1-2 2-16,-3-3-1 0,0-4 3 16,-2-5 0-1,-1-2 0-15,0-6 0 0,-4-2-32 16,5-1-60-16,-5-11-32 16,0 0-30-16,0 0-19 15,0 0-2-15,14-18-3 16,-14-4 72-16</inkml:trace>
  <inkml:trace contextRef="#ctx0" brushRef="#br0" timeOffset="47258">19733 12084 537 0,'0'0'171'16,"-3"13"-20"-16,3-13-56 16,2 25-54-16,-2-5-41 15,7 5 1-15,-2 7-4 16,4 4 3-16,-2 2-4 15,0 2 4-15,1 0-2 16,-1-2 3-16,-1-1-2 16,0-4 2-16,-4-6 0 15,-2-3 1-15,5-4-1 0,-5-6 1 16,0-2 0-16,0-12 1 16,4 12 0-16,-4-12-1 15,0 0-3-15,0 0-68 16,0 0-62-16,0 0-35 15,0 0-1-15,0 0-5 16,-13 0 0-16</inkml:trace>
  <inkml:trace contextRef="#ctx0" brushRef="#br0" timeOffset="47735">20803 12112 352 0,'0'0'142'15,"-4"11"-20"-15,-1 5-23 16,-4 0-22-16,5 7-20 16,-4 1-16-16,-1 4-3 15,-2 0-13-15,5-1-9 16,-4-1-13-16,2-2 2 16,-3-2-45-16,2-4-63 15,-2-6-40-15,1-2-18 16,0-10-8-16,10 0-1 15,-18-9-2-15</inkml:trace>
  <inkml:trace contextRef="#ctx0" brushRef="#br0" timeOffset="48159">20672 12143 289 0,'14'16'105'0,"7"4"7"16,2 4-3-16,1 1-18 16,5 2-11-16,-3-2-11 15,1 1-16-15,-5-3-17 16,-1-2-20-16,-4-2-51 0,-5-3-35 16,1-6-13-16,-13-10-9 15,12 8-7-15,-12-8-2 16,0 0 3-16,10-17 26 15,-10 5 62-15,0 0 76 16,-3-4 18-16,-3 2 11 16,-4-2 7-16,-2 5 3 15,-1-3 0-15,-1 8-19 16,-5-4-22-16,-1 10-51 16,-4 0-10-16,-1 0-3 15,1 5 0-15,-1 0 0 16,1 2 0-16,3-2-4 15,5 3-76-15,4-8-47 0,12 0-24 16,0 0-10 0,0-8-6-16,12-2-2 0,4-6 5 15</inkml:trace>
  <inkml:trace contextRef="#ctx0" brushRef="#br0" timeOffset="48909">21505 12086 57 0,'0'0'97'16,"0"0"18"-16,10 0-2 16,-10 0-4-16,12-15-8 15,-1 6-1-15,0-2-4 16,5-2-11-16,-5-3-22 16,2 1-42-16,-1-1-19 0,-3-1-1 15,0 1 1 1,-5-1-1-16,3 1 1 0,-4 2 2 15,-3 0-3-15,2 3 1 16,-2 0 2-16,0 11 0 16,0-10 1-16,0 10 2 15,0 0 0-15,-4 16-2 16,4 1 0-16,0 8 0 16,0 7 1-16,0 6-3 15,0 4-3-15,4 5 0 16,2-1 0-16,-4 1 0 15,3 0-40-15,-5-4-69 16,-5-1-27-16,-3-2-21 16,-5-8-12-16,-1-1-2 15,-7-9-1-15</inkml:trace>
  <inkml:trace contextRef="#ctx0" brushRef="#br0" timeOffset="49104.01">21506 12407 282 0,'0'-14'156'0,"9"1"-21"15,-9 13-18-15,16-16-18 16,0 13-22-16,3 3-25 16,4 0-24-16,6 0-20 15,2 5-5-15,2-2-1 16,3 2 0-16,1-1-28 16,-5-4-60-16,-3 0-36 15,0 0-25-15,-12-9-12 16,-2 4-7-16,-15-5-1 0</inkml:trace>
  <inkml:trace contextRef="#ctx0" brushRef="#br0" timeOffset="49560">19778 11983 248 0,'17'13'130'0,"-5"-2"-3"15,4 7-13-15,5 4-14 16,6 11-14-16,-2 6-12 16,8 10-8-16,-3 7-21 15,-1 9-33-15,-4 6-8 16,-7 2 1-16,-9 5-8 15,-9 0 7-15,-11-1-8 16,-14-3 1-16,-10 0-111 16,-11-2-44-16,-17-12-16 15,-3-3 0-15,-17-13-2 0,-2-5-4 16</inkml:trace>
  <inkml:trace contextRef="#ctx0" brushRef="#br0" timeOffset="50211">16696 11956 550 0,'0'0'180'0,"-11"-6"-18"16,11 6-54-16,-13 21-85 15,0-1-23-15,-3 5 0 16,0 9 0-16,-3 6 0 16,-2 11 0-16,-1 9 0 15,1 11 0-15,1 4 0 0,2 4-5 16,8 0 5-16,7 2-5 15,5-1 5-15,8-5-2 16,11-7 2-16,8-7 0 16,6-5 1-16,6-6 3 15,1-9-68-15,2-4-53 16,-1-5-39-16,-5-9-10 16,-3-2-5-16,-12-9-2 15,-2 0 4-15</inkml:trace>
  <inkml:trace contextRef="#ctx0" brushRef="#br0" timeOffset="50645">16048 13989 301 0,'-4'11'137'16,"4"-11"-17"0,11 5-19-16,4-1-31 0,4-4-25 15,6 7-2-15,6-1 1 16,8 2-2-16,-3-4-8 16,4 3-17-16,-1-2-18 15,-7-1-23-15,-5 2-31 16,-6 0-21-16,-4-2-34 15,-17-4-21-15,3 11-17 16,-3-11-5-16,-22 19-7 16,1-2 64-16</inkml:trace>
  <inkml:trace contextRef="#ctx0" brushRef="#br0" timeOffset="50814">16081 14323 246 0,'-9'13'158'16,"9"-13"-20"-16,17 13-22 15,5-13-27-15,17-5-14 16,3-3-13-16,9 2-16 16,8-5-62-16,-1-6-105 15,4-5-40-15,2 0-7 16,-5-11-2-16,-2 1-1 16,1-13 48-16</inkml:trace>
  <inkml:trace contextRef="#ctx0" brushRef="#br0" timeOffset="51852">20016 11739 213 0,'0'0'131'0,"0"0"-5"16,0 0-11-16,0 0-9 16,-16 15-7-16,1 5-11 15,-5 10-19-15,-13 9-44 16,-8 12-26-16,-10 13-1 15,-9 13 3-15,-9 9-2 16,-6 10 2-16,-4 2-6 16,0-1 4-16,4 1-4 15,4-6 5-15,9-7-5 16,5-9-18-16,14-9-61 16,6-13-36-16,10-12-24 15,8-7-15-15,6-19-7 0,13-16-2 16,0 0 78-16</inkml:trace>
  <inkml:trace contextRef="#ctx0" brushRef="#br0" timeOffset="53710">17662 13939 569 0,'0'0'163'0,"0"0"-42"15,0 0-34-15,8 19-57 16,-3-3-37-16,1 4 4 16,3 4 1-16,-4 2 3 15,4 3 0-15,-4-2 0 0,1-1-4 16,-3-4 5-16,-3-5 0 16,5-3-2-16,-5-14 0 15,0 15-2-15,0-15 1 16,0 0-2-16,0 0-2 15,3-12 1-15,-3-2-1 16,0-6 1-16,0-6-1 16,0-2 2-16,3-5 1 15,3-4 1-15,1 0 1 16,6 2 0-16,0 4 1 16,5 4-1-16,-1 6 2 15,1 7-1-15,1 6-1 16,1 8 1-16,1 9 2 0,0 10-1 15,-3 7 1-15,0 6 2 16,3 6-1-16,-1 2 2 16,-1 1 0-16,-5-2-5 15,-1-3-113-15,-5-10-48 16,3-2-4-16,-8-12-8 16,-3-12-1-16,13 0-6 15</inkml:trace>
  <inkml:trace contextRef="#ctx0" brushRef="#br0" timeOffset="53994">18426 14072 305 0,'26'5'159'0,"-1"1"-30"16,5-2-13-16,2 2-17 15,2-6-19-15,3 5-36 16,3-5-44-16,2 0-1 16,-1 0 1-16,1-3-1 15,-1-2 1-15,0 1 0 16,-4-2 1-16,-3-1 0 16,-3 2-1-16,-5-2-47 15,-3 3-75-15,-7 4-33 16,-5-7-12-16,-11 7-1 15,13-6-5-15</inkml:trace>
  <inkml:trace contextRef="#ctx0" brushRef="#br0" timeOffset="54413">19270 13718 528 0,'0'0'169'16,"0"0"-26"-16,0 0-66 0,0 0-70 16,-4 10-4-16,4 1 2 15,5 4-5-15,0 7 2 16,1 4-3-1,2 5 7-15,2 6-6 0,0 4-2 16,3 2 4-16,-4 1-3 16,0-3 2-16,1-3 1 15,-4-2 0-15,-1-4-7 16,0-7 5-16,-1-5 1 16,-4-2-1-16,3-6 1 15,-3-12 0-15,0 16 1 16,0-16 0-16,0 0 2 15,0 0-2-15,0 0-2 0,7 11-66 16,-7-11-79 0,0 0-22-16,0 0-3 0,-18-14-5 15,7 14-3-15</inkml:trace>
  <inkml:trace contextRef="#ctx0" brushRef="#br0" timeOffset="59647">22449 14300 293 0,'0'0'182'0,"0"0"-14"16,0-15-44-16,0 15-23 16,-3-19-15-16,3 8-24 15,0-5-55-15,-6-3-7 16,4-3 0-16,-1-1 0 15,-5-5 0-15,-3 1 0 16,-1-3 0-16,-5 1 0 16,2 0 0-16,-5 3 0 15,-1 3 0-15,1 1 0 16,-1 5 0-16,0 3 0 16,0 5 0-16,-1 3 0 15,-6 2 0-15,-5 4 0 16,-1 4 0-16,-1 0 0 15,-3 4 0-15,1 1 0 0,5 4 0 16,1 0 0-16,3 2 0 16,8 0-5-16,4 2 1 15,0 1-1-15,4 4 3 16,2 1-4-16,1 2 4 16,2 3 3-16,1 5-1 15,4 2 1-15,2 5-1 16,0-1 1-16,0 5 0 15,3-2-1-15,4 2-1 16,-2-3 2-16,3 0-3 16,2-2 3-16,0-3 1 15,1 2-6-15,0-5 6 16,2-1-6-16,2-3 7 0,0 0-7 16,2-2 6-1,-2-4-6-15,3-3 3 0,3-3 1 16,-5-4 0-16,3-1 0 15,-1-2 0-15,-3-4 0 16,2-2 0-16,-2-4 0 16,3 0 1-16,-5 0 0 15,6 0-1-15,-5-7 1 16,6 2-1-16,-2-2 1 16,-1-2-1-16,1 1 1 15,-1-1-1-15,-2 0 0 16,2-2 1-16,-2 2-1 15,0-2 0-15,-1 1 0 0,-2 0 2 16,0-3-3 0,-1 2 2-16,0-1 2 0,0-1-2 15,-1 0 4-15,0-1-9 16,0 0 8-16,-1 0-8 16,0 1 8-16,-3-3-8 15,3 4 6-15,0-2-7 16,-2 1 6-16,-3-1 1 15,3 0-1-15,-4 0 1 16,-1-3-1-16,-2 0 2 16,6-2-3-16,-6-2 3 15,0-2-2-15,0-1 1 0,0-2-2 16,0-2 3 0,-4-1-5-16,-1 1 2 0,-3 0 0 15,0 0-1-15,-4 1-1 16,-1 4-45-16,0 0-121 15,-9-5-17-15,1 0 3 16,-6-9-5-16,6 0-9 16</inkml:trace>
  <inkml:trace contextRef="#ctx0" brushRef="#br0" timeOffset="60264">22848 13673 480 0,'0'-19'183'16,"0"19"-26"-16,0 0-40 16,0 0-48-16,-13-5-62 15,13 5-7-15,-5 13-2 16,-1 1-2-16,3 7-1 16,-1 4-1-16,-2 6 2 15,3 5 3-15,-1 9 6 16,0 6-7-16,1 4 1 15,3 4 1-15,-5 4 0 16,5 2 1-16,0 3 0 16,5 2-2-16,-1-5-3 15,6 0 3-15,6-4 4 0,3-4 0 16,6-6-5 0,5-7 6-16,4-5-5 0,3-8 6 15,3-6-7-15,1-7-76 16,-4-7-53-16,1-11-32 15,1-10-10-15,-4-10-1 16,1-6-1-16</inkml:trace>
  <inkml:trace contextRef="#ctx0" brushRef="#br0" timeOffset="60615">23843 13594 493 0,'0'-10'177'16,"0"10"-2"-16,0 0-67 15,0 0-82-15,0 15-29 16,0 4-2-16,9 7 5 15,3 10-2-15,7 7 1 16,3 10-1-16,0 7 3 16,4 5-1-16,0 3 3 0,-5 3 1 15,-8 2 3-15,-8-2-2 16,-11 3 1 0,-11-5-5-16,-10-5-93 0,-11-4-58 15,-1-4-20-15,-9-16-2 16,0-7-8-16,-4-19 1 15</inkml:trace>
  <inkml:trace contextRef="#ctx0" brushRef="#br0" timeOffset="61118">23258 14097 163 0,'8'15'141'15,"2"9"0"-15,-6 3-50 16,-4 3 6-16,6 3-9 16,-6-5-20-16,0 0-17 15,-5-9-11-15,5-2-3 16,0-17-9-16,-4 12-4 15,4-12-12-15,0 0-6 16,0-14 1-16,4 0-2 16,-4-5-1-16,4-4-4 15,1-5 0-15,0-3-3 16,1-2 0-16,2-1 0 16,3 4 3-16,1 1-3 15,-2 5 3-15,3 5 0 0,-3 6-1 16,1 3 1-16,0 6 0 15,0 4 0-15,3 0-2 16,1 10 1-16,3 2 1 16,2 5 0-16,3 5-1 15,1 5 4-15,0 1-3 16,-1 3 3-16,-1 1-2 16,-4 2 1-16,-2 1-64 15,-7-5-58-15,-4-3-40 16,-5-1-18-16,-9-10-6 15,-1 0-3-15,-13-10 83 0</inkml:trace>
  <inkml:trace contextRef="#ctx0" brushRef="#br0" timeOffset="61699">21958 14490 332 0,'0'0'173'15,"0"0"-29"-15,-16-3-34 16,16 3-18-16,-11 0-14 16,11 0-19-16,0 0-28 15,0 0-29-15,-10 3 0 16,10-3-4-16,0 0 0 15,0 0 0-15,0 0-1 16,10-8 0-16,1 5 0 16,6-2-1-16,12-2 0 0,7 1 1 15,10-3 1 1,10 1 0-16,6 0 1 0,6-1-2 16,-1 1 1-16,2 1 0 15,-9 2 1-15,-4 0 2 16,-8 2 0-16,-9 3 1 15,-8 0 0-15,-8 0 1 16,-8 0 0-16,-5 0 0 16,-10 0 0-16,0 0-95 15,0 0-62-15,-22 9-28 16,-5-12-5-16,-10 3-6 16,-19-12-1-16</inkml:trace>
  <inkml:trace contextRef="#ctx0" brushRef="#br0" timeOffset="70138">17543 16140 349 0,'-33'5'172'16,"1"0"-22"-16,4 4-23 16,-3-6-24-16,12 8-28 0,-4-8-28 15,10 4-47-15,13-7 0 16,-14 9 0-16,14-9 0 16,0 10 0-16,0-10 0 15,4 12 0-15,7-7 0 16,1-5 0-16,7 0 0 15,4 0 0-15,8-11 0 16,6-3-7-16,3-4 4 16,5-6 0-16,2-3 2 15,5-3-3-15,2-3 3 16,-1-2 5-16,-3 0-7 16,-3-1 5-16,-3 1-5 15,-6 1 6-15,-7-2-5 16,-9 3 6-16,-9-3-4 15,-6-1 0-15,-7 1 5 0,-11 1-3 16,0 1 5-16,-7-1-7 16,1 5 0-16,-2 1 0 15,-2 4 0-15,0 5 0 16,0 3 0-16,2 6 0 16,0 3 0-16,5 4 0 15,-3 4 0-15,4 4 0 16,0 6 0-16,0 2 0 15,-2 5 0-15,1 2 0 16,-4 6 0-16,1 5 0 16,-1 3 0-16,-1 4 0 15,2 1 0-15,1 2 0 0,3 7 0 16,2 2 0-16,1 0 0 16,4 2 0-16,6 2 0 15,0-1 0-15,0 0 0 16,0-1 0-16,6-5 0 15,-2-3 0-15,4-6 0 16,-2-5 0-16,2-5 0 16,0-5 0-16,2-5 0 15,0-5 0-15,2-3 0 16,0-4-4-16,0-5 1 16,4 0 0-16,-3 0 1 15,1-3 1-15,2-1 1 16,-1-1-1-16,-2-1 0 15,2-1 1-15,-1 0 0 16,3-1 0-16,-2-1 0 0,3-1 0 16,-4-2 0-16,2 3-1 15,-4-4 1-15,-1 2 0 16,-1-2 0-16,-4-1 0 16,-2 2 1-16,-4-2-2 15,0 3 1-15,0-3-1 16,0 3 3-16,-4-1-1 15,4 12 2-15,-13-16 0 16,13 16 0-16,-14-7 0 16,4 7-1-16,10 0-2 15,-18 18 0-15,13-4 0 0,0 4 0 16,5 4 0 0,0 2 0-16,12 3 0 0,2-2-3 15,2-4 2-15,5-2-2 16,4-4 1-16,0-5 1 15,-1-5-1-15,1-5 1 16,-1-7 0-16,-5-3 1 16,-3-6 0-16,-5-1 0 15,1-2 0-15,1-3 0 16,-2 1-1-16,3 2 1 16,-1-1-2-16,1 6 1 15,1 1 1-15,0 4-2 16,2 5 2-16,-2 4 0 15,1 0 1-15,2 5 0 16,0 2 0-16,5 2-1 0,-3-1 1 16,5 0-1-16,-1-2 0 15,2-2 0-15,2 0 0 16,-2-4-1-16,-2 0 1 16,-1 0 0-16,-4-4 2 15,0 4-2-15,-5-4-2 16,0 4-65-16,-14 0-71 15,14 0-38-15,-14 0-14 16,11-6-4-16,-11 6-2 16</inkml:trace>
  <inkml:trace contextRef="#ctx0" brushRef="#br0" timeOffset="70520">19203 16154 622 0,'41'0'194'0,"12"-4"-8"15,3-1-182-15,6 1-3 16,10-1 0-16,10 1 1 15,8 1 0-15,10-2 0 16,5 0 1-16,7-1-1 16,5 1 0-16,1-1-2 15,-2 1 2-15,1-1-2 0,-8 0 0 16,-5 0 0-16,-7 2 0 16,-10-1 0-16,-12 2 0 15,-16 3 0-15,-9-5 0 16,-17 5-5-16,-15-6-60 15,-18 6-66-15,0 0-33 16,-15-6-29-16,-8 3-4 16,-14-9-3-16</inkml:trace>
  <inkml:trace contextRef="#ctx0" brushRef="#br0" timeOffset="71171">19869 15508 659 0,'12'19'198'16,"-12"-6"-32"-16,3 2-170 16,3 8-4-16,-3 3 5 0,3 5 8 15,-6 2-4-15,5 1 0 16,-5-3-2 0,4-2 1-16,-4-7-2 0,0-4 2 15,4-6-2-15,-4-12 0 16,0 11 0-16,0-11 1 15,0 0 1-15,3-20-3 16,-3 3 2-16,4-5-1 16,-4-6 2-16,4-2-2 15,-1-4 3-15,4-2-3 16,-1 0 3-16,1 3-2 16,2 1 3-16,1 6-2 15,0 3 1-15,1 4 1 16,1 3-1-16,-2 4-1 15,1 3 0-15,0 3 0 0,0 1 0 16,-2 5-1-16,5 0 3 16,0 5-1-16,1 3 1 15,-3 9 1-15,4 3-1 16,-1 5 2-16,1 6-2 16,0 1 1-16,-3 3-4 15,2-1 5-15,-2-2-4 16,-3-2 0-16,-1-8 0 15,-5-2 0-15,5-4-61 16,-9-16-84-16,0 0-31 16,0 0-5-16,10-28 0 15,-3 3-4-15</inkml:trace>
  <inkml:trace contextRef="#ctx0" brushRef="#br0" timeOffset="71454">20433 15601 619 0,'3'15'179'0,"-3"-15"-12"16,0 12-136-16,0-12-31 16,14 6 4-16,-14-6-3 15,19 0-1-15,-5 0 0 16,1 0 0-16,5 0-2 15,-1 0 1-15,4-5 0 16,0 5 0-16,5-6 1 16,-4 2 0-16,6 1 0 0,-5-3-2 15,-1-2-55-15,1 0-68 16,-6-1-38-16,-4-6-13 16,1 3-2-16,-10-8-5 15</inkml:trace>
  <inkml:trace contextRef="#ctx0" brushRef="#br0" timeOffset="71754">20907 15280 672 0,'13'-5'186'0,"-13"5"-21"16,0 0-167-16,0 0-6 15,6 19-1-15,-1-1 3 16,-2 2 4-16,3 6 4 16,-1 6-1-16,4 4 1 15,0 2-4-15,-4 0-82 16,2 0-86-16,-1 4-23 15,-6-8-2-15,-6 2-1 16,-5-9 35-16</inkml:trace>
  <inkml:trace contextRef="#ctx0" brushRef="#br0" timeOffset="72354">20436 16551 569 0,'-3'10'194'0,"3"1"-59"15,0-11-86-15,-8 27-25 16,4-8-15-16,-4 7-14 16,4 2 3-16,-4 1 0 15,-1-1 1-15,4-4 2 16,-2-5-3-16,4-5 2 16,3-14 4-16,-6 12 0 15,6-12 2-15,0-12 1 16,4-3 1-16,1-4-2 15,3-7 1-15,2-7 1 16,1-6-7-16,2-1 2 16,6 0-3-16,0 2 0 15,-1 4 0-15,3 4 0 0,-1 4 0 16,0 9-3-16,-1 7-1 16,-6 3-1-16,2 7 0 15,-2 0 2-15,0 9 0 16,-3 5 0-16,0 9 0 15,1 4-1-15,-2 7 5 16,-3 4-4-16,2 4 6 16,2 3-6-16,-4 0 4 15,0-3-4-15,4-7 3 16,-2-4-1-16,3-7-115 16,1-12-57-16,-12-12-10 15,13-19 3-15,-8-12-9 16,0-14 45-16</inkml:trace>
  <inkml:trace contextRef="#ctx0" brushRef="#br0" timeOffset="76358">21728 15981 368 0,'-15'-3'146'0,"-2"-4"-4"0,3 7-17 16,-3-6-14-16,5 6-22 15,-1-6-47-15,2 6-42 16,11 0 0-16,-18-4 0 16,18 4 0-16,-10 0 0 15,10 0 0-15,0 0 0 16,0 0 0-16,0 0 0 16,16-4 0-16,-3 4 0 15,1 0 0-15,6 0 0 16,1 0 0-16,7 0 0 15,-1 0 0-15,3 0 0 16,-1 3 0-16,-4-3 0 16,1 0 0-16,-4 0 0 0,-7 0 0 15,-2 0 0-15,-2 0 0 16,-11 0-3 0,15 5-59-16,-15-5-38 0,0 0-41 15,0 0-17-15,0 0-23 16,0 0-9-16,-12 0 2 15</inkml:trace>
  <inkml:trace contextRef="#ctx0" brushRef="#br0" timeOffset="76689">21661 16181 251 0,'0'0'148'16,"-12"12"-18"-16,12-12-11 16,0 0-16-16,0 0-14 15,17-3-16-15,2 3-20 16,3-8-32-16,7 2-19 16,2 2 1-16,4 0-2 15,-1 1-1-15,5 3-1 16,-5 0 1-16,-3 0-1 15,-3 0 3-15,-6 0-4 16,-6 0 1-16,-2 0-24 16,-1 0-56-16,-13 0-50 15,0 0-36-15,0 0-17 0,-15 4-12 16,0 3-1-16</inkml:trace>
  <inkml:trace contextRef="#ctx0" brushRef="#br0" timeOffset="78460">17044 16945 376 0,'8'-10'165'0,"-8"10"-19"16,0 0-25-16,0 0-26 15,4 12-25-15,-1 0-34 16,3 1-36-16,-2 1-1 16,2 4-2-16,-3 0-2 15,1 1 2-15,0 1 1 16,-4-4 1-16,3 1 1 16,-3-6 0-16,0-11 4 15,0 13 2-15,0-13-3 16,0 0-2-16,0 0 1 15,0-20 0-15,3 4-2 0,1-3 2 16,0-5-5-16,4-3-2 16,1-1 2-16,2-1 4 15,3-3-3-15,4 2 3 16,-3 2-1-16,5 3 3 16,-1 3 0-16,-2 6 0 15,-1 4-2-15,1 12 0 16,-4 4 0-16,0 8-2 15,-2 8 2-15,-3 5-5 16,3 4 2-16,-1 1 1 16,-2 1 2-16,-3-5-2 15,3-3-1-15,-1-2-62 16,-3-10-52-16,-4-11-35 0,12 8-22 16,-12-8-8-16,13-13 2 15,-4 0 37-15</inkml:trace>
  <inkml:trace contextRef="#ctx0" brushRef="#br0" timeOffset="78709">17552 16920 391 0,'23'0'173'0,"4"4"-26"16,1-4-20-16,10 4-22 15,-4-4-38-15,7 0-58 16,1 0-7-16,-2 0-2 0,-2 3-1 15,0-3-3-15,-8 0 4 16,-4 0-1-16,-8 0 1 16,-4-3-3-16,-14 3-20 15,13-4-49-15,-13 4-42 16,0 0-26-16,10-16-30 16,-10 16-10-16,8-22-4 15,-2 9 55-15</inkml:trace>
  <inkml:trace contextRef="#ctx0" brushRef="#br0" timeOffset="79075">17937 16761 406 0,'0'0'188'16,"-7"10"-25"-16,7-10-45 15,0 0-30-15,5 16-31 16,-5-16-54-16,12 12-3 16,0-5 0-16,5-1 0 15,2 1 0-15,3 2 0 16,4-1 0-16,3 2 0 16,-1-1 0-16,0 2 0 15,-2-1 0-15,-3 5 0 16,-6 0-4-16,-9 6 2 15,1 2-3-15,-14 4 5 16,-3 4-2-16,-8 2 2 0,0 1-2 16,-3-4-22-16,3-2-95 15,-2-10-51-15,2-12-8 16,16-6-4-16,-12-18-6 16,12-6 41-16</inkml:trace>
  <inkml:trace contextRef="#ctx0" brushRef="#br0" timeOffset="79610">18407 16699 513 0,'12'22'183'0,"-3"5"-29"0,-4 5-57 15,-12 1-51 1,-2 2-45-16,-2 2-2 0,-6-2 2 15,-3-5-1-15,0-4 3 16,-1-8 2-16,5-3 2 16,2-8-6-16,4-7-1 15,10 0-1-15,-12-19-1 16,12 2 0-16,-3-3-1 16,3 0-3-16,3-4-3 15,0 1 8-15,4 1 1 16,0 3 4-16,3 5 2 15,3 5-1-15,0 6-1 16,3 3 0-16,3 9 1 16,-1-1-1-16,3 3 1 15,2 0-5-15,3-2 0 0,1-2 0 16,1-1 0-16,-2-6 0 16,2 0 0-16,-3-4 0 15,1-3-2-15,-5 1-1 16,-2-3-3-16,0 0 2 15,-8-2-2-15,-3-2 3 16,-2-1 3-16,-6 1 5 16,0 0 0-16,-8-2 3 15,-3 4-2-15,-5 0-6 16,-1 3 0-16,-4 2 0 16,-1 6 0-16,0 0-32 15,-1 0-106-15,3-4-48 0,5 4 2 16,0-10-16-16,15 10 7 15</inkml:trace>
  <inkml:trace contextRef="#ctx0" brushRef="#br0" timeOffset="80489">18179 15995 461 0,'0'0'192'16,"0"0"-38"-16,0 0-37 16,0 0-31-16,0 0-73 15,0 0-13-15,0 0 0 16,0 0 0-16,0 0 0 15,0 0 0-15,0 0 0 0,0 0 0 16,0 0 0 0,0 0 0-16,0 0 0 0,0 0 0 15,0 0 0-15,0 0 0 16,0 0 0-16,0 0 0 16,0 0 0-16,0 0-36 15,-9 10-104-15,9-10-43 16,0 0-14-16,-9 13-1 15,9-13-1-15</inkml:trace>
  <inkml:trace contextRef="#ctx0" brushRef="#br0" timeOffset="82293">22503 16028 352 0,'-11'-5'181'15,"11"5"-30"-15,-11-3-28 16,11 3-26-16,0 0-22 16,0 0-31-16,-12 0-44 15,12 0 0-15,0 0 0 16,0 0 0-16,0 0 0 0,0 0 0 16,0 0 0-16,0 0 0 15,0 0 0-15,0 0-8 16,0 0-4-16,12 8 1 15,-12-8 6-15,17 3 3 16,-6 1 1-16,4-4 0 16,9 0 1-16,5 0 1 15,11 0-1-15,5-6 0 16,11 0-1-16,11-2 0 16,11-3 2-16,5-1-1 15,8 1 0-15,7 0 3 16,2 3-2-16,4-1-2 15,1 4 1-15,-3 0 1 0,0 5-2 16,-3-4 0 0,-5 4 2-16,-5 0-5 0,-3 0 3 15,-11 0 1-15,-10 0-2 16,-8 0 1-16,-14 0 1 16,-7 6 0-16,-10-6-1 15,-10 3 1-15,-5 1 2 16,-11-4 0-16,0 0 1 15,0 0-53-15,-12 3-62 16,-2-6-29-16,-5 3-24 16,-3 0-1-16,-7-5-9 15,-6 5 2-15</inkml:trace>
  <inkml:trace contextRef="#ctx0" brushRef="#br0" timeOffset="83367">22671 15396 326 0,'0'-16'152'0,"0"16"-12"0,-7-14-18 16,7 14-17-16,-4-11-19 16,4 11-15-16,0 0-50 15,0 0-21-15,0 0 0 16,0 0 0-16,0 0 0 16,0 0 0-16,0 0 0 15,0 19-4-15,4-4-1 16,5 4 0-16,0 4 5 15,0 3 1-15,2 5 0 16,2 0-2-16,-3 1 2 16,2-1-1-16,-3-3 3 15,-2-2-3-15,-3-3 2 0,2-3-1 16,-6-6 0 0,5-1-2-16,-5-13-50 0,4 14-57 15,-4-14-38-15,0 0-28 16,0 0-5-16,6-12 0 15,-6 12-1-15</inkml:trace>
  <inkml:trace contextRef="#ctx0" brushRef="#br0" timeOffset="83777">22983 15608 474 0,'0'0'160'16,"10"0"-27"-16,-10 0-23 15,11-5-30-15,4 5-30 16,-1 0-37-16,7 0-12 16,3 0-1-16,4 0 0 15,1 0 2-15,-1-3-2 16,-1 3 0-16,-2-3-2 16,-1 3 1-16,-5-4 0 0,-2 4-1 15,-6 0 3 1,1 0-2-16,-12 0-49 0,19-5-65 15,-19 5-38-15,12-6-25 16,-12 6-4-16,13-17-3 16,-6 6 31-16</inkml:trace>
  <inkml:trace contextRef="#ctx0" brushRef="#br0" timeOffset="84111">23616 15030 511 0,'0'0'187'0,"0"-10"-36"16,0 10-48-16,0 0-41 15,0 0-59-15,0 0-2 16,0 10-1-16,0 1-3 16,0 5-2-16,8 2 2 15,-2 4 1-15,3 4 3 16,2 5 1-16,2 2-4 16,2 0-5-16,-2-2-79 15,4 1-50-15,0-2-30 0,-5-3-13 16,5-1-3-16,-7-6-2 15</inkml:trace>
  <inkml:trace contextRef="#ctx0" brushRef="#br0" timeOffset="84465.02">23614 15577 452 0,'0'0'174'16,"21"0"-38"-16,1 0-32 15,3 0-24-15,9 0-16 16,6 0-60-16,3 0-4 15,4 0-1-15,0 0 1 16,-2 0-1-16,-3 0 1 16,-2 0 0-16,-7-5-1 15,-4 5-13-15,-8-7-55 16,-1 7-42-16,-8-4-27 16,-12 4-23-16,13 0-16 15,-13 0-3-15,0 0 19 16</inkml:trace>
  <inkml:trace contextRef="#ctx0" brushRef="#br0" timeOffset="84895">23938 15734 373 0,'-12'9'192'0,"6"2"-33"16,2 2-34-16,-1-3-35 15,5 6-24-15,0-7-48 16,0 2-18-16,0-11 0 16,0 16 0-16,0-16 0 15,0 0 0-15,0 0 0 16,11 0 0-16,-11 0 0 0,8-18-5 16,1 5 1-16,-1-2 1 15,0 0 2 1,1-2-1-16,1 3 1 0,-1-1 0 15,-3 2 2-15,3 2-1 16,-9 11 2-16,12-15-2 16,-12 15 2-16,10-8-1 15,-10 8 1-15,0 0 0 16,12 5-1-16,-12-5 1 16,10 18-3-16,-8-5 4 15,3 2-1-15,1 2-2 16,-1 1 0-16,-5-4-79 0,4 1-62 15,-4-1-42-15,0-14-10 16,0 19-5-16,0-19 3 16</inkml:trace>
  <inkml:trace contextRef="#ctx0" brushRef="#br0" timeOffset="85994">23368 16236 370 0,'10'-21'187'0,"-10"21"-34"16,0 0-31-16,9-14-26 15,-9 14-35-15,4 15-59 0,-4-1-2 16,0 4-1-1,3 6 2-15,1 5-2 0,1 4 3 16,0 5-2-16,4 2 1 16,-3 1-1-16,5-1 1 15,2-3 0-15,-1-4-5 16,-1-5 5-16,-2-5-4 16,0-7 3-16,-9-16-62 15,14 13-71-15,-14-13-40 16,0-12 0-16,0-3 1 15,-3-7-6-15</inkml:trace>
  <inkml:trace contextRef="#ctx0" brushRef="#br0" timeOffset="87814">24426 14955 65 0,'-3'-24'76'16,"3"24"-1"-16,0-16 9 16,0 16 17-16,0-13 13 15,0 13-8-15,0 0-5 16,-5-13-6-16,5 13-10 0,0 0-22 15,0 0-24-15,-14 11-25 16,-1 2-15-16,-3 6-2 16,-9 6 4-16,-9 9-1 15,-10 8 0-15,-10 10-2 16,-12 7 2-16,-9 6 0 16,-9 5 1-16,-5 2 0 15,0 2-2-15,1-4 1 16,5-4-1-16,8-4 0 15,6-9 2-15,11-6-2 16,10-8 2-16,8-7-31 16,5-10-48-16,11-2-36 15,4-10-27-15,4-5-22 0,6 0-20 16,12-5-6 0,-13 0 74-16</inkml:trace>
  <inkml:trace contextRef="#ctx0" brushRef="#br0" timeOffset="89647">21976 17020 467 0,'0'0'199'16,"0"0"-41"-16,-17 0-46 15,17 0-37-15,0 0-63 16,0 0-12-16,0 0 0 15,0 0 0-15,0 0 0 16,0 0 0-16,13 0 0 0,-1 4 0 16,8-4 0-16,0 0 0 15,4 0 0-15,3 0 0 16,-3 0 0-16,0 5 0 16,-5-5-3-16,-2 0-1 15,-6 5-1-15,-11-5-24 16,13 7-42-16,-13-7-35 15,0 14-24-15,0-14-18 16,-12 18-14-16,3-5-7 16,-3 0-1-16</inkml:trace>
  <inkml:trace contextRef="#ctx0" brushRef="#br0" timeOffset="89872">21959 17248 468 0,'0'0'141'0,"0"0"-13"0,0 0-25 16,0 0-25-16,12 0-33 16,5-3-45-16,1 3 1 15,8 0 2-15,0 0-3 16,4 3 1-16,-2-3-1 16,-2 0-1-16,0 0-17 15,-6 0-88-15,-4 0-40 16,4-10-31-16,-10 0 1 15,3-4-1-15,-5-6 10 0</inkml:trace>
  <inkml:trace contextRef="#ctx0" brushRef="#br0" timeOffset="90497">22504 16922 381 0,'15'0'191'0,"-4"0"-44"16,-1-7-29-16,5 7-21 0,-15 0-30 15,22-13-51-15,-10 8-15 16,2-2 1-16,-2-3-3 15,-1 2 0-15,-1-1 1 16,-1-5-2-16,0 3 2 16,-2-5-2-16,-1-2 2 15,-2-1-3-15,-1-1 3 16,-3-1-3-16,5 0 4 16,-5 3 0-16,0 0 0 15,0 4 0-15,0 3 2 16,0 11 1-16,-6-13 0 15,6 13-4-15,0 0 0 16,0 0 0-16,0 0 0 0,0 0 0 16,-11 9 0-16,11 4 0 15,-3 5 0-15,3 5 0 16,0 5-2-16,0 10 1 16,0 6-1-16,0 4 2 15,0 2-2-15,0 0 4 16,3-1-3-16,-3-2 3 15,7-2-3-15,-2-5 1 16,2-7 0-16,-2-1 1 16,1-6-2-16,-1-2-1 15,0-7 1-15,-2-3-3 16,-3-14 1-16,5 15 1 16,-5-15 0-16,0 0-31 15,0 0-61-15,0 0-45 16,-16 0-12-16,16 0-17 0,-15-11 1 15,1 7-7-15</inkml:trace>
  <inkml:trace contextRef="#ctx0" brushRef="#br0" timeOffset="90781">22489 17333 450 0,'-13'7'135'15,"13"-7"-7"-15,-15 11-23 16,15-11-14-16,0 0-26 15,13 5-53-15,2-5-11 16,4-3 1-16,6 3 0 16,5-4-1-16,3 0 0 15,2 4-1-15,3 0-2 0,0 0 3 16,0 0-2-16,-4 0 1 16,0 5 0-16,-4-5 2 15,-1 0-1-15,-7 3 0 16,-5-3-2-16,-3-3-31 15,-1 3-79-15,-13 0-56 16,9-13-7-16,-9 13-9 16,-3-15 3-16,3 4 33 15</inkml:trace>
  <inkml:trace contextRef="#ctx0" brushRef="#br0" timeOffset="167536.57">11210 15869 439 0,'0'0'181'16,"0"0"-29"-16,0 0-40 16,0 0-33-16,0 0-43 15,0 0-33-15,0 0-7 0,0 15-7 16,5-3 8-16,-5 4 0 16,4 1 3-16,-1 4-3 15,2 2 3-15,-2 2-2 16,3 0 3-16,-3-1 1 15,-3-5-3-15,2-5 1 16,-2-1 0-16,0-13-2 16,8 11 0-16,-8-11-1 15,0 0 1-15,0-16 0 16,0 3 1-16,0-7-2 16,0-4 0-16,0-3 6 15,0-4-3-15,2-1 1 16,3-1-3-16,0 2 3 0,3 2-2 15,2 4 3-15,0 7-4 16,-1 4-1-16,-9 14 3 16,18-10 1-16,-8 10 2 15,0 8 0-15,3 3 0 16,1 3 1-16,1 2 2 16,1 2-4-16,0 3 2 15,2 0-4-15,-3 1 2 16,1-1-5-16,-2 1-59 15,-3-6-55-15,0 0-37 16,-2-1-16-16,-9-15-11 16,10 13 1-16,-10-13 60 15</inkml:trace>
  <inkml:trace contextRef="#ctx0" brushRef="#br0" timeOffset="167789.58">11726 15879 432 0,'17'0'141'15,"0"-4"-20"-15,3 4-17 0,-6-5-30 16,6 5-26-1,-7 0-41-15,2-6-33 0,-3 6-61 16,-12 0-47-16,13 0-23 16,-13 0-14-16,0 0 3 15,16-10-7-15</inkml:trace>
  <inkml:trace contextRef="#ctx0" brushRef="#br0" timeOffset="168067.58">12039 15565 618 0,'0'0'176'0,"0"0"-44"15,0 0-62-15,0 0-67 16,-5 19-3-16,10-1-1 15,2 5-2-15,4 4 5 16,-1 4-1-16,5 2 0 16,0 2-3-16,-2-2-68 15,5 3-64-15,-4-1-29 16,-3-6-20-16,0 2-10 16,-4-7-2-16</inkml:trace>
  <inkml:trace contextRef="#ctx0" brushRef="#br0" timeOffset="168470.58">11059 16430 442 0,'-22'7'175'16,"4"-7"-53"-16,6 0-29 15,12 0-14-15,0 0-31 16,16-3-45-16,10 3-10 0,8 0-1 16,16-4 5-1,13 4 4-15,15-3-1 0,13 3 1 16,17-7-1-16,8 4 1 15,4-2-1 1,4-2 0-16,-7 2-1 0,0 0 1 16,-11 0-1-16,-9 1 1 15,-13 1-2-15,-12-4-31 16,-13 7-67-16,-13-4-46 16,-14-2-23-16,-8 6-8 15,-24 0 2-15,10-3 32 16</inkml:trace>
  <inkml:trace contextRef="#ctx0" brushRef="#br0" timeOffset="168969.58">11606 17002 372 0,'-5'23'184'0,"12"0"-10"15,2 4-81-15,-4-4-39 16,3 4-10-16,-5-6 7 16,3 2-56-16,-3-5 4 0,-3-3-5 15,3-4 7-15,-3-11-8 16,0 0 6-1,0 0 0-15,0 0 0 0,-3-32 7 16,3 4-5-16,-2-9 3 16,2-4-4-16,0-5 4 15,2 0-3-15,8-1 4 16,-1 6-4-16,2 4-4 16,3 7 3-16,2 6-2 15,0 8 1-15,4 8 3 16,0 8 0-16,2 6 2 15,-2 5 0-15,1 8 2 16,0 6-2-16,-2 5 3 16,-3 3-4-16,-5 4 0 15,1-1-3-15,-4 2 0 0,1-1-78 16,-9-3-66-16,2-6-20 16,-2-4-16-16,0-13-7 15,0-11 0-15</inkml:trace>
  <inkml:trace contextRef="#ctx0" brushRef="#br0" timeOffset="169453.58">12006 16566 420 0,'0'0'157'16,"0"0"-35"-16,8-10-20 15,-8 10-24-15,12-12-28 16,-12 12-47-16,18-13 0 16,-8 6-1-16,2 2 0 15,1-3 0-15,5 3 2 16,-1 2-4-16,2 3 1 15,4 0-1-15,1 0 2 16,-2 0 0-16,-1 3 1 16,0 7 1-16,-7 1-2 15,1 2 6-15,-7 5-6 0,-8 1 5 16,0 5-4-16,-5 1 4 16,-6 1-5-16,-5-2 3 15,3 0-5-15,-5-1 2 16,6-2-1-16,1-3-4 15,7-3-1-15,4-3-2 16,0-12 0-16,19 15 0 16,0-15 0-16,10 0-1 15,8-9-36-15,5-3-127 16,6-5-14-16,-1-13-2 16,3-6-9-16,-12-16 15 15</inkml:trace>
  <inkml:trace contextRef="#ctx0" brushRef="#br0" timeOffset="182494.58">11325 17324 73 0,'-11'5'60'15,"0"-5"-8"-15,11 0-12 16,-12 0-4-16,12 0-9 15,0 0-8-15,0 0-11 16,0 0-11-16,0 0-3 16,0 0 0-16,0 0 0 15,11-11 2-15,2 8 0 0,6-1 2 16,6 1 1-16,11-2 6 16,8-1 0-16,7-1-1 15,8-3-1-15,11 0-1 16,2 2-1-16,4-2 2 15,1 0-1-15,0 2 3 16,2-2 2-16,-4 1 2 16,-2 2 0-16,-6-2 1 15,-4 0 0-15,-7 1-1 16,-5-1-3-16,-6 1-3 16,-5 2-7-16,-8 1-9 0,-6 5-24 15,-3 0-27-15,-11 0-20 16,0 7-21-16,-12-7 36 15,0 17 69-15</inkml:trace>
  <inkml:trace contextRef="#ctx0" brushRef="#br0" timeOffset="183077.58">11696 17697 163 0,'0'0'100'16,"0"0"-24"-16,14 14-24 15,-4-5-6-15,4 5-9 16,-14-14-9-16,0 0 6 15,0 0 10-15,0 0-7 16,33 49 3-16,-33-49-10 16,0 0-8-16,0 0-3 15,24 52 9-15,-24-52 20 16,0 0-1-16,0 0 1 16,0 0 2-16,0 0-4 15,0 0-18-15,0 0-28 16,44 34 0-16,-44-34 0 0,-18-25 0 15,9 4 0-15,1-3 0 16,-1 2 0-16,7-2 0 16,-2 4 0-16,9 4 0 15,-1 2 0-15,6 2 0 16,0 0 0-16,1 5 0 16,5 2 0-16,-2 5 0 15,3 0 0-15,-2 6 0 16,3 0 0-16,-2 3 0 15,3 5 0-15,-1-1 0 16,-4 0 0-16,-3 2 0 16,1 2 0-16,-12-17-8 15,0 0-84-15,0 0-33 16,17 48-35-16,-17-48-12 0,0 0-8 16,0 0-11-16,0 0 96 15</inkml:trace>
  <inkml:trace contextRef="#ctx0" brushRef="#br0" timeOffset="183612.58">12142 17626 223 0,'0'-15'141'16,"0"5"-28"-16,-3-4 2 15,6 1-16-15,-3-2-10 16,6 5-29-16,-6-2-3 15,0 12-20-15,16-20 2 16,-4 14-21-16,-12 6-17 16,20-10-8-16,-7 10 6 15,-2 0 11-15,-1 0-8 16,3 0 11-16,-13 0-12 16,15 12 12-16,-5-1-18 0,-7 4 8 15,-3 2-5-15,0 1-1 16,0 5-1-1,-3-3-2-15,-5 3-2 16,3-3-6-16,-1-2-7 0,1-5-11 16,5-2-7-16,0-11-4 15,0 0-1-15,5 10 2 16,14-10 2-16,-1-9 4 16,8 0-1-16,5-4-31 15,4-2-44-15,5 1-17 16,-7-8-15-16,7 4-6 15,-17-6 103-15</inkml:trace>
  <inkml:trace contextRef="#ctx0" brushRef="#br0" timeOffset="184362.58">10828 16079 123 0,'0'0'54'0,"0"0"-7"16,0 0-13-16,0 0-2 16,0 0-2-16,11 5-3 15,6-5-3-15,2 0-1 0,5 4-6 16,6-4 3-1,5 5 2-15,9-5-4 16,7 4-4-16,2-4-6 16,6 0-1-16,-1-5-4 0,-2 1-2 15,3 0 0-15,-7 0-2 16,-5 0-2-16,-6 1 0 16,-3-1-6-16,-5 4-35 15,-10-7-37-15,0 7-22 16,-13 0-11-16,7 0-14 15,-17 0 109-15</inkml:trace>
  <inkml:trace contextRef="#ctx0" brushRef="#br0" timeOffset="184901.58">11136 16359 165 0,'0'0'104'0,"0"0"-35"16,5 13-17-16,-5-13-3 0,6 21 2 15,-6-11-6-15,8 4-6 16,-8-2-7-16,3 2-5 16,-3-4-9-16,0-10-1 15,0 14 3-15,0-14 10 16,0 0 9-16,0 0 2 16,0 0 1-16,0 0 2 15,0 0-2-15,9-14-3 16,-9 14-8-16,0-17-10 15,0 4-15-15,5 2-6 16,-5-4 0-16,6-2 0 16,2-1 0-16,1 0 0 15,1 0 0-15,3 0 0 16,0 7 0-16,5 0-7 16,-3 5 2-16,3 6 2 0,-1 3 0 15,-2 4 0-15,3 5-1 16,-4 0-14-16,-1 4-58 15,-4-1-39-15,3 2-29 16,-4-1-21-16,-5-5-18 16,4 2-8-16,-7-13 85 15</inkml:trace>
  <inkml:trace contextRef="#ctx0" brushRef="#br0" timeOffset="185544.58">11484 16174 175 0,'0'0'67'0,"7"-12"-10"0,-7 12-11 15,0 0-11-15,11-11-12 16,-11 11-9-16,0 0 0 15,10-6 0-15,-10 6 0 16,0 0 0-16,13 0-1 16,-13 0 2-16,0 0 0 15,12 4-1-15,-12-4 0 16,10 10-1-16,-10-10-2 16,9 15 0-16,-6-3-3 15,2-1-1-15,-5 4-2 16,3 0 4-16,-3 1 1 15,0 2 2-15,-8-3 5 16,4 3 3-16,-4-6 3 0,0 3 3 16,8-15 6-1,-11 19 16-15,11-19-7 0,0 0-3 16,-11 6-7-16,11-6-3 16,0 0-2-16,0 0-4 15,0 0-8-15,17-12-18 16,-17 12 2-16,13 0 1 15,-1 0 2-15,5 0-60 16,7 0-87-16,8 0-32 16,1-7-15-16,16-6-4 15,-4-17-2-15</inkml:trace>
  <inkml:trace contextRef="#ctx0" brushRef="#br0" timeOffset="190847.58">12046 15937 76 0,'0'0'25'0,"0"0"-6"16,15-6-9-1,-15 6-6-15,21-4-5 0,-5 0 3 16,3-1 3-16,6-4 0 15,4 3 0-15,3-2 0 16,2 1-3-16,0-1 2 16,4 3-2-16,-5-1 1 15,-2 6-3-15,-6-4-2 16,-1 4 0-16,-6 0-23 16,2 5-23-16,-9-5-16 15,7 6 39-15,-18-6 25 16</inkml:trace>
  <inkml:trace contextRef="#ctx0" brushRef="#br0" timeOffset="191416.58">12305 16149 293 0,'0'0'118'15,"0"0"-47"-15,0 0-41 16,0 0-18-16,10 14-7 15,-10-14-12-15,11 17 1 16,-5-7 3-16,1 4 0 16,-2-3 0-16,3 1 0 15,-4-1 0-15,-4-11 2 16,9 16 0-16,-9-16 1 16,0 0 1-16,0 0 1 15,0 0-2-15,0 0 19 16,0 0 43-16,0 0 1 15,11-11 1-15,-11-6-2 16,0 6 0-16,0-9-1 0,7 6 2 16,-7-8-19-16,5 4-43 15,1 1-2-15,2-1 0 16,-2 4 1-16,5 0-2 16,-1 3 0-16,0 2-2 15,-10 9-9-15,18-8-7 16,-7 8-5-16,-11 0-2 15,17 19-6-15,-10-7-19 16,3 13-54-16,0-4-27 16,-3 6-22-16,2 3-7 15,-9-5 1-15,7 2 55 16</inkml:trace>
  <inkml:trace contextRef="#ctx0" brushRef="#br0" timeOffset="191914.58">12625 15981 148 0,'-6'-13'97'0,"6"13"-19"15,-3-15-10-15,3 15-15 0,0-15-14 16,0 15-17-16,0-11-11 16,0 11-9-16,0 0-5 15,14-12-5-15,-14 12 1 16,18 0 1-16,-6 0 1 15,0 4 0-15,-1 0-2 16,1 4-1-16,0 4 0 16,-4 0 3-16,0 4-2 15,-2 3 3-15,-2 1-3 16,-4 3-7-16,0-1 2 0,-7-1 0 16,4-3 0-1,-2 0-2-15,5-5 0 0,-3-2-4 16,3-11-3-16,0 0 6 15,11 12-6-15,-11-12-24 16,23-4-20-16,-9-6-20 16,10 6-5-16,-7-14 90 15</inkml:trace>
  <inkml:trace contextRef="#ctx0" brushRef="#br0" timeOffset="197977.42">13241 16141 318 0,'0'0'204'0,"0"0"-58"0,-13 0-46 16,13 0-15-16,0 0-10 15,0 0-19-15,13 0-22 16,-1 4-29-16,1-4-5 16,5 6 0-16,3-1 0 15,4 1 0-15,1-1 0 16,3 0 0-16,-3 0 0 16,-3-5-44-16,-1 9-99 15,-4-3-39-15,-18-6-21 16,16 10-2-16,-16-10-4 15</inkml:trace>
  <inkml:trace contextRef="#ctx0" brushRef="#br0" timeOffset="198182.42">13355 16366 553 0,'18'20'203'0,"-4"-15"-25"15,3-5-111-15,7 0-63 16,5 4-1-16,1-4-1 16,0 5-59-16,-5-5-74 15,-1-5-34-15,-1 5-26 16,-8-8-10-16,4 4-2 16</inkml:trace>
  <inkml:trace contextRef="#ctx0" brushRef="#br0" timeOffset="198568.42">13952 16356 337 0,'21'-3'144'0,"-5"-2"-10"16,7 5-8-16,7-3-16 0,14 3-24 16,8-5-23-16,11 5-40 15,12-4-23-15,10 0 0 16,7 4 0-16,4-5 0 16,4 0 0-16,3 2 0 15,-4-2 0-15,-2 0 0 16,-4 2 0-16,-10-1 0 15,-10 0 0-15,-10 0 0 16,-16 4 0-16,-6-4 0 16,-11 4 0-16,-16-4-75 15,-3 4-55-15,-11 0-33 16,-8-10-25-16,-6 6-10 16,-11-7-2-16</inkml:trace>
  <inkml:trace contextRef="#ctx0" brushRef="#br0" timeOffset="199137.42">14117 15144 598 0,'0'0'206'0,"0"0"-9"16,0 0-175-16,0 0-22 0,0 0 0 16,0 0 0-16,0 0 0 15,0 10 0-15,5 4-7 16,-2 1-4-16,2 6 6 16,3 5 3-16,-2 5 4 15,2 6-4-15,2 5-52 16,-3-3-49-16,1 3-43 15,0 2-33-15,-5-8-19 16,3 3 0-16,-6-11 78 16</inkml:trace>
  <inkml:trace contextRef="#ctx0" brushRef="#br0" timeOffset="199426.42">13979 15780 440 0,'23'-7'156'0,"7"1"-23"15,2-2-27-15,6 8-20 16,-1-7-32-16,10 7-32 15,-1-3-22-15,-1 3-2 16,1-4-14-16,-5-1-50 16,-1 5-60-16,-6-3-36 0,-8-2-19 15,-3 5-16-15,-23 0 1 16</inkml:trace>
  <inkml:trace contextRef="#ctx0" brushRef="#br0" timeOffset="200018.42">14149 15933 459 0,'-5'13'202'0,"5"-13"-11"16,0 0-81-16,5 15-82 15,-3-5-29-15,3 5 4 16,-2 2-2-16,0 1-1 16,1 2-1-16,0-3 0 15,-4-2 0-15,5-2 1 16,-5-13 0-16,0 16 1 16,0-16 0-16,0 0 1 15,0 0 0-15,0 0 1 16,0 0-2-16,10-11 1 15,-10-1-2-15,0 1 1 16,0-5 0-16,0-1-2 16,5-1 2-16,-5-3-4 0,6 2 3 15,-1 1 2-15,1 2-4 16,0 2 5-16,1 4-3 16,-7 10 1-16,12-14-1 15,-12 14 2-15,11-3-3 16,-11 3-1-16,9 4 1 15,-9-4 0-15,14 12 0 16,-7-2-2-16,3 0 2 16,0 4-1-16,2 0 2 15,1 4-2-15,-1-2 3 16,-2 3-3-16,0-1 2 16,0-1 1-16,-4-1-1 15,0-3-2-15,3 1-69 16,-9-14-52-16,0 0-40 15,17 3-21-15,-11-16-5 0,2 1 3 16,-1-10 111-16</inkml:trace>
  <inkml:trace contextRef="#ctx0" brushRef="#br0" timeOffset="200315.42">14754 15805 497 0,'0'0'174'0,"0"0"-29"16,0 0-33-16,0 0-48 15,0 0-58-15,17 0-6 16,-5 0-1-16,1 0 1 15,7-5 2-15,0 5-3 16,2-6 1-16,2 3-1 16,-1-1-1-16,5 4-81 15,-7-6-71-15,-7-3-31 16,3 3-8-16,-13-6 2 16,5 1 2-16</inkml:trace>
  <inkml:trace contextRef="#ctx0" brushRef="#br0" timeOffset="200669.42">15287 15201 613 0,'0'0'197'15,"0"-13"-58"-15,0 13-109 0,0 0-25 16,-2 16 0-16,2-1 3 16,7 3-5-16,-2 4 1 15,3 3-6-15,5 6 0 16,-2 1-2-16,6 4 3 15,-4 2-3-15,0 2-44 16,-3-7-50-16,1 3-33 16,-2-4-18-16,1-3-16 15,1-3-11-15,-1-8-11 16</inkml:trace>
  <inkml:trace contextRef="#ctx0" brushRef="#br0" timeOffset="200930.42">15305 15865 360 0,'23'-4'200'16,"4"-7"-27"-16,1 1-62 15,4-5-48-15,9 5-6 16,1 0-25-16,2 3-32 15,0 2-2-15,-1 1 0 16,-4 4-32-16,-6 0-52 16,3 0-32-16,-12 0-26 15,-3 0-12-15,-8 6-13 16,-13-6-3-16,13 11 59 16</inkml:trace>
  <inkml:trace contextRef="#ctx0" brushRef="#br0" timeOffset="201470.42">15582 15991 298 0,'0'0'163'15,"0"0"-21"-15,0-15-22 16,10 4-14-16,-3-6-23 15,7 6-20-15,-4-5-32 16,3 3-27-16,-1 3-7 16,3 2 0-16,-4 2-1 15,0 6 0-15,-11 0 5 0,15 0-1 16,-15 0 1-16,14 24-5 16,-8-12 6-16,0 5-4 15,-2 2 6-15,2 2-5 16,-2 2 2-16,2-1-2 15,0-1 0-15,-2-3 1 16,2-1-3-16,-4-4 2 16,-2-13-1-16,8 15 2 15,-8-15 1-15,0 0-1 16,0 0 2-16,10-20-1 16,-10 7 1-16,0-2-1 15,3-2 0-15,2-1-1 16,-1 1 0-16,4 2-1 0,-2 2-1 15,2 3 0 1,-8 10 0-16,21-5 0 0,-11 8 0 16,3 4 0-16,3 3-1 15,-2 1 1-15,7-1 1 16,-3-2-80-16,1-1-69 16,-1 0-29-16,-7-7-19 15,4 0 4-15,-15 0 17 16</inkml:trace>
  <inkml:trace contextRef="#ctx0" brushRef="#br0" timeOffset="203410.42">14854 16626 535 0,'-5'-12'201'15,"5"12"-45"-15,0 0-74 0,0 0-64 16,0 23-20-16,7 2 1 16,2 8-1-16,4 11 1 15,1 10-2-15,7 8 1 16,0 7 3-16,2 2-1 15,0 2-3-15,0-5-59 16,-4-7-117-16,-3-19-23 16,-4-10-11-16,-12-32 5 15,0 0 93-15</inkml:trace>
  <inkml:trace contextRef="#ctx0" brushRef="#br0" timeOffset="-199246.32">16113 16575 535 0,'-32'9'199'0,"1"4"-45"16,0-13-38-16,9 14-97 15,1-14-19-15,9 4 0 16,12-4 0-16,-15 0 0 15,15 0 0-15,0 0 0 16,12-6 0-16,1 3 0 0,9-1 0 16,6-4 0-1,4 2 0-15,2-1 0 0,5-2 0 16,-3 0 0-16,1 5 0 16,-10-5-51-16,4 9-59 15,-11 0-31-15,-1 0-16 16,-8 9-19-16,-11-9-1 15,9 18-3-15</inkml:trace>
  <inkml:trace contextRef="#ctx0" brushRef="#br0" timeOffset="-199061.32">16164 16714 460 0,'-10'9'154'15,"7"2"-27"-15,3-11-16 16,5 12-28-16,-5-12-31 0,30 0-28 15,-8 0-12-15,5-5-12 16,0 0 0-16,5-3-24 16,0 2-88-1,-1-3-45-15,0-4-35 0,-1 1 1 16,-6-6-6-16,3-4 47 16</inkml:trace>
  <inkml:trace contextRef="#ctx0" brushRef="#br0" timeOffset="-198694.31">16664 16309 563 0,'-10'11'193'15,"-2"0"-24"-15,-1-2-75 16,6 7-90-16,4 1-4 15,3 4 0-15,3 2 0 16,8 0 0-16,2 3 0 16,5-5 0-16,6 0 0 15,4-6 0-15,1-5 0 16,2-6 0-16,-3-4 0 16,2-8 0-16,-6-6 0 15,1-1 0-15,-10-7 0 16,-5 2 0-16,-10-3 0 15,0 3 0-15,-15 2 0 0,-11 6 0 16,-7 12-35-16,-14 5-143 16,-17 8-25-16,-7 14-5 15,-16-2-2-15,-4 4 21 16</inkml:trace>
  <inkml:trace contextRef="#ctx0" brushRef="#br0" timeOffset="-197429.32">17499 14714 341 0,'-20'0'151'16,"-1"-4"-6"-16,4 4-17 16,-1-6-13-16,6 6-25 15,-1 0-37-15,13 0-53 16,0 0 0-16,0 0 0 0,0 0 0 16,0 0 0-1,-2 10-6-15,4-1 0 0,3 7 4 16,-5 7 4-16,0 10-1 15,0 12 2-15,-7 13-2 16,-3 9 2-16,-4 13 1 16,-5 8-4-16,-6 5 0 15,-2 5 0-15,-1 1 0 16,-1-2 0-16,-1-5 0 16,0-3 0-16,-1-10 0 15,6-7 0-15,-1-5 0 16,2-8 0-16,3-6 0 15,4-3 0-15,1 0-2 16,3-1 4-16,1 0-2 16,3-1 0-16,1 6 0 0,-1 2 0 15,5-2 0 1,-2-2 0-16,3-3 0 0,-2-4 0 16,1 0 0-16,-6-1 0 15,-2-1 0-15,-2-1 0 16,-5 3 0-16,-4 3 0 15,-4 2 0-15,4 5 0 16,-2-1 0-16,4 3 0 16,4-4 0-16,5 2 0 15,3-3 0-15,5 2 0 16,-1-5 0-16,5 2 0 16,0-1 0-16,-3 5 0 15,1-2 0-15,2-53 0 16,0 61 0-16,0-61 0 0,-11 70 0 15,11-70 0-15,-7 81 0 16,7-81 0-16,-8 90 0 16,4-43 0-16,4 4-56 15,-10-1-143-15,-1 0-12 16,11-50-4-16,-31 82-7 16</inkml:trace>
  <inkml:trace contextRef="#ctx0" brushRef="#br0" timeOffset="-191939.32">18812 7337 373 0,'-11'-17'180'0,"11"17"-23"16,-7-13-23-16,7 13-22 15,-9-11-45-15,9 11-67 16,0 0 0-16,-8-11 0 16,8 11 0-16,0 0 0 15,0 0 0-15,0 0 0 0,0 0 0 16,0 18 0-16,0-3 0 16,8 5 0-16,-3 4 0 15,4 3 0 1,1 3 0-16,-2 2 0 15,1-2 0-15,-2-3 0 0,0-4 0 16,-7-5 0-16,5-3 0 16,-5-5 0-16,0-10 0 15,0 11 0-15,0-11 0 16,0 0 0-16,0 0 0 16,0 0 0-16,6-11 0 15,-6 11 0-15,0-22 0 16,0 4 0-16,-4-3 0 0,4-4 0 15,0-3 0 1,0-1 0-16,0 0 0 0,4 2 0 16,2 2 0-16,-1 6 0 15,2 1 0-15,-2 7 0 16,2 1 0-16,-7 10 0 16,14-10 0-16,-14 10 0 15,17 0 0-15,-4 0 0 16,-4 7 0-16,5-1 0 15,0 1 0-15,1 2 0 16,-2 1 0-16,1 4 0 16,-1 0 0-16,-2 0 0 15,1 2 0-15,-2 0 0 16,-2 2 0-16,0-2 0 16,0 1 0-16,-3-2 0 15,0 1 0-15,-3-1 0 16,2-1 0-16,-4 0 0 0,5-3 0 15,-5-11 0-15,2 18 0 16,-2-18 0-16,0 12-2 16,0-12-121-16,0 0-47 15,0 0-19-15,0 0-4 16,0 0 0-16,14-4 40 16</inkml:trace>
  <inkml:trace contextRef="#ctx0" brushRef="#br0" timeOffset="-191575.32">19283 7434 534 0,'4'10'195'16,"-4"-10"-29"-16,0 0-57 15,0 0-90-15,0 0-19 16,10-4 0-16,-10 4 0 16,21-4 0-16,-10 4 0 15,5-4 0-15,2 0 0 16,3 1 0-16,4 3 0 16,-1-5 0-16,0 5 0 15,-2-4 0-15,-2 4 0 16,1-5 0-16,-5 5 0 15,-2-3 0-15,-4 3 0 16,-10 0 0-16,14-6-27 0,-14 6-114 16,5-13-32-16,-5 13-13 15,5-20-2-15,1 10-1 16</inkml:trace>
  <inkml:trace contextRef="#ctx0" brushRef="#br0" timeOffset="-191223.32">19699 7106 501 0,'0'0'183'0,"0"0"-2"15,0 12-54 1,0-12-96-16,0 17-31 0,3 0 0 15,5 3 0-15,0 5 0 16,2 5 0-16,3 4 0 16,0 2 0-16,-1 2 0 15,2-2 0-15,-4-1 0 16,-3-3 0-16,1-5 0 16,-4-4 0-16,-4-5 0 15,4-3 0-15,-4-5 0 16,0-10 0-16,0 11 0 15,0-11-57-15,0 0-97 0,4-11-26 16,-4-4-1-16,3-1-4 16,3-8 0-16</inkml:trace>
  <inkml:trace contextRef="#ctx0" brushRef="#br0" timeOffset="-190458.32">21077 6975 447 0,'-20'-8'180'15,"4"4"-30"-15,1 4-22 16,-8-6-33-16,5 6-72 16,-7 0-23-16,-2 0 0 15,3 0 0-15,-2 0 0 16,1 0 0-16,-4 4 0 15,4 3 0-15,-2-1 0 16,1 4 0-16,1 2 0 16,-1 3 0-16,3 1 0 15,2 4 0-15,0 1 0 16,6 2 0-16,-3 3 0 16,3 2 0-16,0 0 0 15,4 2 0-15,1 2 0 16,3 0 0-16,2 1 0 15,2-1 0-15,3 1 0 0,3-1 0 16,2-1 0-16,6-1 0 16,4-2 0-16,1-3 0 15,2-2 0-15,7-3 0 16,2-4 0-16,3-4 0 16,1-2 0-16,-1-3 0 15,-2-2 0-15,2-5 0 16,-1 0 0-16,-1 0-8 15,-5-9-83-15,1 2-28 16,-2-3-21-16,0-2-17 16,0 1-17-16,-4-6-6 0,3 6 26 15</inkml:trace>
  <inkml:trace contextRef="#ctx0" brushRef="#br0" timeOffset="-190147.32">21004 7356 473 0,'-18'-9'175'15,"2"5"-28"-15,-2 0-26 16,-8 0-27-16,4 4-81 16,-5 0-13-16,-3 3 0 0,0 2 0 15,-1-2 0-15,3 2 0 16,-1 0 0-16,3 0 0 15,1-1 0-15,4 1 0 16,8-1 0-16,1-4 0 16,12 0 0-16,-16 4 0 15,16-4 0-15,0 0 0 16,0 0-58-16,0 0-62 16,0 0-34-16,13-8-19 15,1 8-6-15,-2-8 0 16,10 4 19-16</inkml:trace>
  <inkml:trace contextRef="#ctx0" brushRef="#br0" timeOffset="-189505.32">21976 6863 535 0,'7'-18'174'0,"-7"1"-33"16,-11-1-18-16,0 4-73 15,-9 2-50-15,0 2 0 16,-1 2 0-16,0 4 0 0,-3 4 0 15,0 0 0-15,-5 11 0 16,-2 3 0-16,0 4 0 16,-2 5 0-16,0 6 0 15,-2 8 0-15,-2 4 0 16,5 6 0-16,5 5 0 16,0 5 0-16,6 4 0 15,8 0 0-15,5 0 0 16,8-3 0-16,6-1 0 15,8-5 0-15,9-8 0 16,9-6 0-16,10-6 0 16,5-10 0-16,3-9 0 15,2-7 0-15,2-6 0 16,-1-13 0-16,-1-4 0 16,-3-9 0-16,-8-10 0 15,-4-4 0-15,-6-7 0 0,-3-3 0 16,-6-3 0-16,-7 1 0 15,-7 1 0-15,-8 5 0 16,0 5 0-16,-17 6 0 16,0 6 0-16,-10 5 0 15,-4 5 0-15,-3 4 0 16,-1 5 0-16,-4 2 0 16,3 5 0-16,4 3 0 15,9 0-71-15,3 0-83 16,5 0-22-16,15 0-12 15,0 0 0-15,28-13-5 16</inkml:trace>
  <inkml:trace contextRef="#ctx0" brushRef="#br0" timeOffset="-189141.32">22344 6709 472 0,'0'0'182'0,"0"0"-27"15,0 0-47 1,-12 19-32-16,3-4-48 0,3 8-31 16,-2 7-3-16,-3 5 1 15,3 10 8-15,-2 6-2 16,-1 7 2-16,4 5 0 15,2 2 0-15,2 0 0 16,3-1-3-16,4-3 0 16,3-5 0-16,6-6 0 15,5-9 0-15,4-6 0 16,4-7-25-16,2-10-70 16,4-9-47-16,3-4-31 15,-3-16-10-15,8-1-5 16,-8-15 0-16</inkml:trace>
  <inkml:trace contextRef="#ctx0" brushRef="#br0" timeOffset="-188771.32">23178 6382 422 0,'16'0'186'0,"7"12"-34"0,4 7-40 16,-1 7-13-1,8 14-47-15,-5 9-52 0,4 11 0 16,-2 5 0-16,-1 7 0 15,-6 6 0-15,-5 1 0 16,-4 2 0-16,-9-1 0 16,-6-3 0-16,-10-6 0 15,-4-5 0-15,-4-3 0 16,-4-9 0-16,-4-11-18 16,0-7-115-16,2-6-41 15,-7-17-17-15,8-5-3 16,-10-14 1-16</inkml:trace>
  <inkml:trace contextRef="#ctx0" brushRef="#br0" timeOffset="-188190.32">22774 7036 41 0,'0'11'102'0,"3"9"-28"15,-3 4-38-15,4 3 2 16,-4 1 7-16,5 0 5 16,-5-4 0-16,0-2 9 15,3-3 26-15,-3-9 4 0,0 1-2 16,0-11-2-16,0 0-11 15,-3-18-10-15,3 0-20 16,0-10-44-16,3-4 0 16,0-5 0-16,3-4 0 15,0 1 0-15,3 0 0 16,2 4 0-16,5 5 0 16,3 4 0-16,-1 5 0 15,3 7 0-15,-3 2 0 16,4 5 0-16,-1 8 0 15,1 0 0-15,-2 10 0 16,1 6 0-16,0 5 0 16,-1 6 0-16,2 5 0 15,0 4 0-15,-3 2 0 16,-2 1 0-16,-3-1 0 0,-2 0 0 16,-4-1 0-1,-4-6 0-15,-4-3 0 0,0-5 0 16,0-4 0-16,-4-4 0 15,0-5 0-15,4-10 0 16,0 0 0-16,-13 0-53 16,13 0-99-16,-12-20-21 15,9 5-1-15,-6-7-3 16,4 5 1-16</inkml:trace>
  <inkml:trace contextRef="#ctx0" brushRef="#br0" timeOffset="-184453.32">19858 8627 161 0,'-8'-12'146'0,"-1"0"11"16,4-1-18-16,1 3-7 16,-1-1-13-16,5 11-17 15,-8-14-35-15,8 14-67 16,0 0 0-16,0 0 0 15,0 0 0-15,0 0 0 16,10 21 0-16,-1-4 0 16,1 5 0-16,1 5 0 15,2 2 0-15,1 4 0 16,1 2 0-16,-3-3 0 16,-3-4 0-16,-2-3 0 15,-1-7 0-15,-2-4 0 16,-4-4 0-16,0-10 0 15,0 0 0-15,6 10 0 16,-6-10 0-16,0 0 0 16,0-15 0-16,-3 4 0 0,3-4 0 15,-5-3 0-15,5-3 0 16,0-4 0-16,0-4 0 16,0 0 0-16,6-1 0 15,0 0 0-15,0 3 0 16,4 1 0-16,-1 2 0 15,1 4 0-15,0 6 0 16,0 3 0-16,2 5 0 16,0 6 0-16,1 0 0 15,5 6 0-15,-3 3 0 16,5 5 0-16,0 2 0 16,3 3 0-16,-2 3 0 15,1 0 0-15,-4 2 0 16,-3 0 0-16,-2-1 0 0,-3-1 0 15,-2-2 0-15,-4-3-61 16,0-3-67-16,-4 0-33 16,0-14-15-16,0 15-19 15,0-15 1-15,0 0 86 16</inkml:trace>
  <inkml:trace contextRef="#ctx0" brushRef="#br0" timeOffset="-184173.32">20358 8717 469 0,'0'0'185'0,"14"-3"-42"16,-1 3-53-16,3-8-37 15,4 4-11-15,1-2-12 16,2 2-19-16,-1 0-11 15,-2-1 0-15,-1 0 0 16,-6 2 0-16,-13 3 0 16,14-5-7-16,-14 5-58 15,14-6-60-15,-10-4-36 16,7 3-10-16,-3-7-19 16,5 1-1-16,-2-8 78 15</inkml:trace>
  <inkml:trace contextRef="#ctx0" brushRef="#br0" timeOffset="-183853.32">20731 8306 480 0,'0'0'192'0,"0"0"-21"16,-11 0-52-16,11 0-58 15,-4 19-61-15,4-4 0 16,5 4 0-16,4 6 0 16,2 5 0-16,1 4 0 0,6 4 0 15,-4 0 0 1,3 1 0-16,-4-1 0 0,-2-2 0 16,-3-3 0-16,-5-4 0 15,-3-6 0-15,0 0 0 16,0-8-24-16,-2-2-106 15,2-13-37-15,0 0-19 16,-10 4-2-16,2-21 1 16</inkml:trace>
  <inkml:trace contextRef="#ctx0" brushRef="#br0" timeOffset="-183187.32">21651 8272 211 0,'0'0'133'0,"0"0"-17"16,0 0-24-16,0 0-4 16,0 0-11-16,0 0-6 0,0 0-10 15,4 12-4 1,-4-12-8-16,-5 15-14 0,-3-4-12 16,-2 5-13-16,-5 1-10 15,-1 5 0-15,-3-2 0 16,3 1 0-16,-4 1 0 15,0-4 0-15,2-2 0 16,4-3 0-16,1-1 0 16,0-3 0-16,3-1 0 15,10-8 0-15,-17 13 0 16,17-13 0-16,-12 8 0 16,12-8 0-16,0 0 0 15,-7 15 0-15,7-15 0 16,0 0 0-16,7 11-3 15,-7-11 3-15,10 11-1 16,-10-11 2-16,21 13-2 0,-7-8 2 16,6 4 2-16,3-1-3 15,7 3 0-15,4 0 0 16,7 2 0-16,-1-2 0 16,0 2 0-16,-4-1 0 15,-2-1 0-15,-4 0 0 16,-7-4 0-16,-4 0-2 15,-8-2 2-15,-11-5 2 16,11 7-2-16,-11-7-6 16,0 0-92-16,-3 10-59 15,-8-10-26-15,11 0-8 16,-26 0 2-16,14 0-5 16</inkml:trace>
  <inkml:trace contextRef="#ctx0" brushRef="#br0" timeOffset="-182902.32">21462 8727 556 0,'-11'0'197'0,"11"0"-12"16,0 0-100-16,0 0-85 15,0 0 0-15,13 5 0 16,2 1 0-16,0 2 0 15,7 4 0-15,5 2 0 16,0 0 0-16,6 3 0 0,2-1 0 16,-2 0 0-1,-5-2 0-15,0-2 0 16,-6-1 0-16,-3 2-54 0,-6-1-106 16,-13-12-14-16,12 9-23 15,-12-9 3-15,0 0-3 16</inkml:trace>
  <inkml:trace contextRef="#ctx0" brushRef="#br0" timeOffset="-182352.32">22430 8313 560 0,'0'0'178'15,"0"0"-35"-15,-12-12-40 16,12 12-64-16,-20 0-39 15,7 0 0-15,-3 0 0 16,-3 6 0-16,-3 1 0 0,1 1 0 16,-3 3 0-16,1 1 0 15,3 2 0-15,3 2 0 16,1 2 0-16,7 0 0 16,5 4 0-16,4 0 0 15,9 1 0-15,4 0 0 16,7 4 0-16,4-1 0 15,7-1 0-15,6 0 0 16,0-3 0-16,2-3 0 16,-3-2 0-16,1-4 0 15,-4-5 0-15,-2-2 0 16,-6-6 0-16,-3 3 0 16,-2-3 0-16,-3-3 0 15,-4-1 0-15,-13 4 0 16,19-7 0-16,-19 7-103 0,7-16-67 15,-7 16-14 1,6-20-10-16,-6 20 2 0,4-28 12 16</inkml:trace>
  <inkml:trace contextRef="#ctx0" brushRef="#br0" timeOffset="-181553.32">23342 8282 130 0,'-6'12'125'16,"6"8"-32"-16,0-1-25 15,0 1-1-15,3 3 3 16,0 0-5-16,4-2-7 16,-2-6-1-16,1 1 5 15,-6-16-8-15,6 17-7 16,-6-17-7-16,0 0-2 16,0 0-3-16,0 0-21 15,6-17-14-15,-6 1 0 0,4-6 0 16,3-6 0-16,0-4 0 15,0-3 0 1,4 1 0-16,2 0 0 16,2 2 0-16,3 6 0 15,2 4 0-15,-3 7 0 0,5 7 0 16,0 4 0-16,0 4 0 16,3 8 0-16,1 3 0 15,0 5 0-15,1 6 0 16,-2 5 0-16,0 2 0 15,-1 0 0-15,-3 3 0 16,-1 0 0-16,-3 0 0 16,-4-3 0-16,-2-3 0 0,-3-4 0 15,-3-2 0 1,-3-5 0-16,-2-2 0 0,0-13 0 16,0 16 0-1,0-16 0-15,0 0 0 0,0 0 0 16,0 0 0-16,0 0 0 15,0 0 0-15,0 0 0 16,0 0 0-16,0 0 0 16,0 0 0-16,0 0 0 15,0 0 0-15,0 0 0 16,0 0 0-16,0 0 0 16,0 0 0-16,0 0 0 15,0 0 0-15,0 0 0 16,0 0 0-16,0 0 0 15,0 0 0-15,0 0 0 16,0 0 0-16,0 0 0 16,0 0-23-16,0 0-103 0,0 0-34 15,0 0-9-15,-17 0-5 16,17 0-1-16,-21 0-11 16</inkml:trace>
  <inkml:trace contextRef="#ctx0" brushRef="#br0" timeOffset="-179240.32">24447 8038 428 0,'12'-12'162'16,"-12"12"-20"-16,5-12-24 16,-5 12-21-16,13-19-24 15,-2 9-70-15,1-2-3 16,5 0 0-16,3 0 0 15,4 2 0-15,0 2 0 16,1 3 0-16,2 2 0 16,-4 3 0-16,1 4 0 0,-5 3 0 15,-4 2 0-15,-5 2 0 16,-4 5 0-16,-6-1 0 16,0 6 0-16,-10 1 0 15,-1 3 0-15,-2 1 0 16,-1 1 0-16,-1 2 0 15,3-1 0-15,2-2 0 16,2 2 0-16,8-3 0 16,0-2 0-16,0-4-52 15,11 0-42-15,-4-1-15 16,3-6-14-16,1 0-2 16,-1-5-7-16,-10-7 0 15,16 9 1-15,-16-9 56 0,0 0 33 16</inkml:trace>
  <inkml:trace contextRef="#ctx0" brushRef="#br0" timeOffset="-179087.32">24698 8443 229 0,'0'0'128'0,"5"15"13"16,-5-15-11-16,0 0-9 16,11 12-15-16,-11-12-14 15,0 0-16-15,0 0-76 16,0 0 0-16,0 0 0 15,0 0 0-15,0-13-100 16,0 13-57-16,-6-11-21 16,6 11-13-16,0-18-4 0,0 6-1 15</inkml:trace>
  <inkml:trace contextRef="#ctx0" brushRef="#br0" timeOffset="-178584.32">24903 7901 495 0,'0'0'185'0,"12"-22"-13"0,-4 12-69 16,-8 10-42-16,19-15-54 15,-5 11-7-15,-3 0 0 16,3 4 0-16,-2 0 0 16,1 6 0-16,-13-6 0 15,16 20 0-15,-10-4 0 16,-6 4 0-16,0 6 0 15,0 1 0-15,0 5 0 16,-6 0 0-16,6 1 0 16,-3 1 0-16,3-2 0 15,0-2 0-15,5-2 0 16,0-2 0-16,1-1 0 16,0-4 0-16,4-3 0 0,-1 0 0 15,-2-5 0-15,1-2 0 16,-8-11 0-16,12 11 0 15,-12-11-38-15,0 0-84 16,0 0-42-16,0 0-14 16,-21-3-11-16,6 3 0 15,-15-7 46-15</inkml:trace>
  <inkml:trace contextRef="#ctx0" brushRef="#br0" timeOffset="-177731.32">20615 9756 553 0,'0'0'192'0,"0"0"-45"0,0 0-57 16,0 0-49-16,7 24-41 16,-3-3 0-16,4 7 0 15,3 3 0-15,-1 2 0 16,0-1 0-16,1-1 0 15,-1-5 0-15,-2-5 0 16,-3-4 0-16,3-5 0 16,-8-12 0-16,5 11 0 15,-5-11 0-15,5-10 0 16,-5-4 0-16,3-6 0 16,-3-7 0-16,7-3 0 15,-1-5 0-15,2-4 0 16,3 1 0-16,2 2 0 0,3 5 0 15,-2 5 0-15,3 7 0 16,-3 7 0-16,1 6 0 16,1 6 0-16,-3 9 0 15,4 5 0-15,-4 4 0 16,-1 5 0-16,5 2 0 16,-4 4 0-16,4-1 0 15,-3 0 0-15,-1-5-12 16,2-1-108-16,-3-2-42 15,-4-9-12-15,5-1-6 16,-13-10-1-16,21 0-10 16</inkml:trace>
  <inkml:trace contextRef="#ctx0" brushRef="#br0" timeOffset="-177509.32">21217 9831 336 0,'19'0'188'16,"-19"0"-31"-16,23 0-35 16,-8 0-15-16,2 0-29 15,1 0-43-15,-1-5-35 16,0 5 0-16,-1-5 0 16,-1-2-21-16,1 1-78 15,-1-2-48-15,-3-4-26 0,2 3-11 16,-7-7-5-1,6 4 0-15</inkml:trace>
  <inkml:trace contextRef="#ctx0" brushRef="#br0" timeOffset="-177135.32">21505 9486 520 0,'0'0'187'0,"0"0"-18"16,0 0-64-16,3 10-63 0,-3 6-42 16,8 5 0-1,0 4 0-15,3 4 0 0,1 7 0 16,5 3 0-16,-2 2 0 15,4-1 0-15,-5-1 0 16,3-3 0-16,-5-4 0 16,-2-5 0-16,0-3 0 15,-6-6 0-15,-4-3 0 16,6-4 0-16,-6-11 0 16,-5 12-85-16,5-12-61 15,0 0-26-15,0-23-11 16,11 8-8-16,-6-11 0 15</inkml:trace>
  <inkml:trace contextRef="#ctx0" brushRef="#br0" timeOffset="-176617.32">22330 9472 486 0,'0'0'159'0,"0"0"-19"16,0 0-22-16,0 0-23 0,0 0-70 16,-12 10-25-1,12-10 0-15,0 0 0 0,-13 18 0 16,13-18 0-16,-22 24 0 15,4-8-5-15,-1 3 7 16,-5 1-4-16,-2 1 5 16,2-2-5-16,2-2 0 15,1-1-2-15,3-3 0 16,6-4 3-16,12-9 0 16,-10 15 2-16,10-15 1 15,0 11 2-15,0-11 1 16,9 14-1-16,-9-14-4 15,21 19 0-15,-9-6 0 16,9 1 0-16,0 0 0 0,6 4 0 16,0-2 0-16,3 1 0 15,0 0 0-15,-2-5 0 16,-1 1 0-16,-4-4 0 16,-4-2 0-16,-5-3 0 15,-4 2 0-15,-10-6-72 16,10 0-74-16,-10 0-28 15,0 0-16-15,0 0-2 16,-15-12 0-16</inkml:trace>
  <inkml:trace contextRef="#ctx0" brushRef="#br0" timeOffset="-176278.31">22044 9929 483 0,'14'0'184'0,"-2"5"-49"15,7 1-39-15,1-1-18 16,10 8-31-16,-1 0-47 16,4 2 0-16,0 1 0 15,0 0 0-15,-2-1 0 16,-4 0 0-16,-2-4 0 15,-7-2 0-15,-4-1 0 16,-14-8 0-16,14 8 0 0,-14-8 0 16,0 0 0-16,0 0 0 15,0 0 0-15,0 0 0 16,0 0-39-16,0 0-100 16,0 0-31-16,6-10-10 15,-15-2-14-15,9 12-5 16</inkml:trace>
  <inkml:trace contextRef="#ctx0" brushRef="#br0" timeOffset="-171966.01">22757 9664 198 0,'-4'-16'117'0,"4"16"21"15,-6-16-12-15,6 16-10 16,-3-15-13-16,3 15-10 15,-4-16-19-15,4 16-20 16,-3-12-50-16,3 12-4 16,0 0 0-16,0-12 0 15,0 12 0-15,0 0 0 16,0 0 0-16,0 0 0 16,0 0 0-16,0 0 0 15,9 19-12-15,-9-19 5 16,14 22 3-16,-3-8-1 0,-1 4 3 15,3-1-1-15,-3 0 2 16,0 0 0-16,-1-1 2 16,0 0-1-16,-2-2 0 15,-4-1 1-15,-3-13 0 16,8 18 0-16,-8-18 0 16,0 12 0-16,0-12 1 15,0 0 1-15,4 10 0 16,-4-10 1-16,0 0-1 15,0 0 0-15,0 0 0 16,0 0-2-16,0 0 1 16,0 0-2-16,0 0 0 0,0 0-1 15,0 0 1-15,0 0 1 16,0 0-1-16,5-12 2 16,-5 12 1-16,0-19-3 15,0 7 0-15,0-4 0 16,3-3 0-16,-3-3 0 15,0 1 0-15,5-4 0 16,0-1 0-16,0 0 0 16,1 2 0-16,5 3 0 15,-2 2 0-15,0 2 0 16,1 4 0-16,-2 1 0 16,2 5 0-16,-10 7 0 15,19-4 0-15,-8 4 0 16,2 0 0-16,1 0 0 15,-1 3 0-15,2 1 0 0,0 1 0 16,-1 0 0-16,0 2 0 16,1 2 0-16,-4-1 0 15,2 4 0-15,-3-1-5 16,-1 2 4-16,1 1-5 16,-3 1 6-16,2 2-4 15,-2-2 2-15,3 3-1 16,-2 0 1-16,-3 2 1 15,4 1 1-15,-2-2 0 16,-2 3 0-16,1-2 0 16,-2-2-1-16,-1-3 1 15,-3-1 0-15,0-14 1 16,6 16 0-16,-6-16-1 16,0 0 2-16,0 11 1 15,0-11 2-15,0 0 2 0,0 0-1 16,0 0-6-16,0 0-80 15,-9 0-80-15,-1-10-23 16,10 10-6-16,-25-15-3 16,9 4-5-16</inkml:trace>
  <inkml:trace contextRef="#ctx0" brushRef="#br0" timeOffset="-164327.14">20353 10261 82 0,'13'0'47'16,"5"0"-5"-16,4 0-8 16,7 0-4-16,6 0-2 15,5 0-2-15,8 0-1 16,6 0 4-16,6-4 1 15,7 1-3-15,3-4-3 16,10 2 1-16,1-4-4 16,6 2-1-16,0-1-5 0,-3 3-4 15,-7-2-7-15,-5 4 2 16,-7 3 1-16,-12-4 2 16,-10 4 2-16,-11 0 12 15,-10 0 19-15,-6 0 16 16,-16 0 1-16,10 6-1 15,-10-6-4-15,0 0-47 16,-7 13-57-16,7-13-61 16,-11 3-44-16,0-9-29 15,11 6-8-15,-11-12 30 16</inkml:trace>
  <inkml:trace contextRef="#ctx0" brushRef="#br0" timeOffset="-161244.14">23210 10296 264 0,'0'0'146'15,"0"0"-4"-15,0 0-17 16,0 0-8-16,0 0-13 15,-10 0-15-15,10 0-53 16,-12 8-36-16,12-8 0 16,-21 7 0-16,4-1 0 15,-2 1 0-15,-2 1 0 0,-3 4 0 16,-1 1 0-16,-3 4 0 16,5 1 0-16,2 2 0 15,2 2 0-15,7 4 0 16,2 0 0-16,8 3 0 15,2 0 0-15,9 2 0 16,2-1 0-16,6 0-2 16,4-3 0-16,5-4 2 15,2-3 2-15,3-5 0 16,0-3-2-16,-1-5 0 16,0-3 0-16,-1-4-13 15,-6-10-85-15,3-4-46 16,-1-1-24-16,-4-10-5 15,4 3-14-15,-7-10-3 16</inkml:trace>
  <inkml:trace contextRef="#ctx0" brushRef="#br0" timeOffset="-158977.43">23482 10395 380 0,'0'0'196'0,"0"0"-20"16,0 0-47-16,0 0-29 16,0 0-58-16,16-9-42 15,-2 9 0-15,4-4 0 0,4 0 0 16,2 1 0-16,2-1 0 16,1 1 0-16,-5-1 0 15,0 0 0-15,-2 4 0 16,-10-6-45-16,0 6-81 15,-10 0-35-15,0 0-15 16,0 0-10-16,-14 8-7 16,4 1 57-16</inkml:trace>
  <inkml:trace contextRef="#ctx0" brushRef="#br0" timeOffset="-158810.43">23545 10534 382 0,'27'10'148'0,"-6"-6"-14"16,2-4-15-16,2 0-24 16,1 0-70-16,0-4-112 15,-9-5-79-15,5 3-18 16,-9-8-9-16,8 2-1 16</inkml:trace>
  <inkml:trace contextRef="#ctx0" brushRef="#br0" timeOffset="-151789.06">24111 10280 516 0,'0'0'150'15,"0"0"-13"-15,0 0-26 16,0 0-23-16,0 0-67 15,0 0-21-15,11-8 0 16,-11 8 0-16,10-11 0 0,-3-1 0 16,2-2 0-1,4-6 0-15,0-2 0 0,0-3 0 16,-1-1 0-16,-2-2 0 16,1 1 0-16,-5 5 0 15,1 3 0-15,-7 5 0 16,0 2 0-16,0 12 0 15,0-10 0-15,0 10 0 16,0 0 0-16,0 12 0 16,0 5 0-16,0 8 0 15,3 8 0-15,2 6 0 16,0 10 0-16,3 6 0 16,-2 4 0-16,1-1 0 15,1-3 0-15,-1-6 0 0,-2-7 0 16,1-8 0-16,-2-6 0 15,-1-8 0-15,-3-7 0 16,0-13 0-16,8 13 0 16,-8-13 0-16,0 0-2 15,0 0-133-15,-6-11-25 16,6 11-15-16,-14-7-10 16,2 4-7-16,-2 7 18 15</inkml:trace>
  <inkml:trace contextRef="#ctx0" brushRef="#br0" timeOffset="-151562.06">24098 10672 167 0,'0'0'182'0,"-6"11"-24"0,6-11-31 15,14 4-7 1,4-4-11-16,6-5-9 0,4 1-40 16,9-1-60-16,4-1 0 15,-1-3 0-15,0 0 0 16,-1 0 0-16,-6 1 0 15,-3 1 0-15,-10 0 0 16,-2 3 0-16,-8 0 0 16,-10 4-3-16,11-5-132 15,-11 5-39-15,0 0-18 16,-15 11-3-16,1-11-1 16</inkml:trace>
  <inkml:trace contextRef="#ctx0" brushRef="#br0" timeOffset="-118572.11">19445 17297 458 0,'11'-5'177'0,"-11"5"-23"15,0 0-49-15,0 0-45 16,0 0-40-16,0 0-21 15,0 0-4-15,0 0 2 16,10 0-5-16,-10 0-6 16,0 0-1-16,0 0 2 15,0 0 0-15,0 12 3 16,0-12 3-16,0 0 3 16,2 12 7-16,-2-2 7 15,0 1-1-15,0 4 3 0,0 1-5 16,0 1 1-1,0 2-5-15,0-3 0 16,0 0-5-16,5-4-2 0,-1-1 5 16,-4-11-8-16,10 18 6 15,-10-18-1-15,14 15 0 16,-14-15-5-16,19 9 6 16,-19-9-5-16,20 6 0 15,-9-9 2-15,3-4-6 16,4-6 1-16,6-3 2 15,8-8 2-15,17-5-1 16,5-11-1-16,30-8-115 16,19-12-42-16,24-19-12 15,28-11 1-15,18-21-3 16</inkml:trace>
  <inkml:trace contextRef="#ctx0" brushRef="#br0" timeOffset="-67796.24">2636 13712 76 0,'8'-12'89'0,"9"6"-28"16,-2-1-24-16,7 2 6 16,6-1 19-16,7 1 9 15,9 2 3-15,4-3 2 16,12 6-9-16,1-8-7 15,7 4-3-15,-5-3-10 16,0 4-17-16,-5-1-10 16,-5-2-4-16,-9 1-8 15,-6 2-4-15,-9-1 1 0,-8 4-1 16,-6-4 2-16,-3 4-3 16,-12 0 8-16,0 0 1 15,0 0-3-15,-4-12 1 16,-7 3-6-16,-1-3-3 15,-2-5-1-15,-2-3 1 16,0-2-6-16,0 0 1 16,0 1 4-16,4 4-1 15,0 3 3-15,3 5 2 16,9 9 0-16,-12-11 0 16,12 11-1-16,0 0-4 15,0 0-2-15,0 0-1 0,20 14-1 16,-5-8 0-1,11 5 0-15,4-2 1 16,5 2-1-16,4 0 0 0,4 0 3 16,-1-2 0-16,1 0 1 15,-6-1 3-15,-8 0 2 16,-5-1 1-16,-11-1 3 16,-13-6 1-16,8 23-1 15,-16-7 2-15,-8 6-3 16,-2 6 0-16,-8 1-4 15,0 5 1-15,-2-1-3 16,2 3 1-16,-3-7 0 16,6-2 2-16,6-8-2 15,3-6-47-15,14-13-104 16,0 0-30-16,15-32-4 0,18-14-7 16,9-33 1-1</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14T06:53:45.642"/>
    </inkml:context>
    <inkml:brush xml:id="br0">
      <inkml:brushProperty name="width" value="0.05292" units="cm"/>
      <inkml:brushProperty name="height" value="0.05292" units="cm"/>
    </inkml:brush>
  </inkml:definitions>
  <inkml:trace contextRef="#ctx0" brushRef="#br0">14697 12095 225 0,'0'0'108'16,"14"-9"-10"-16,-14 9-7 16,16-9-4-16,-16 9-10 15,11-8 2-15,-11 8-2 0,0 0-18 16,13-4-3-16,-13 4-8 15,0 0-30-15,0 0-18 16,0 0 0-16,0 0 0 16,0 0 0-16,-12 6 0 15,12-6 0-15,-20 0 0 16,2 0 0-16,-4 4 0 16,-9-4 0-16,-6 0 0 15,-9 0 0-15,-7 4 0 16,-7-4 0-16,-9 5 0 15,4-5 0-15,1 6 0 16,1-1-4-16,6 1 1 16,5 0 0-16,7-1 1 15,6 2 0-15,9-3 0 0,5 3 0 16,3-2 1-16,6-1 0 16,5-1 0-1,11-3 0-15,-15 4 0 0,15-4 2 16,0 0 1-16,0 0 1 15,0 0 2-15,0 0 0 16,0 0 0-16,10 13-3 16,-10-13-2-16,13 10 0 15,-3-3 0-15,1 2 0 16,4-1 0-16,5 1 0 16,1 1 0-16,3 1 0 15,4-2 0-15,-1 2 0 16,0 0 0-16,0-1 0 15,-4 0 0-15,0-1 0 16,-4 2 0-16,-4-1 0 0,1 2 0 16,-4-2 0-16,0 3 0 15,-1 1 0-15,-3-3 0 16,-2 4 0-16,1 1 0 16,-7 2 0-16,0 4 0 15,0 0 0-15,-9 3 0 16,-1 0-3-16,-2 3-3 15,-6 2 2-15,-3-1-5 16,-3 1 6-16,-2 0-3 16,-2-1 0-16,-2-1 1 15,3-2-1-15,0 0 1 16,6-5 0-16,1-4 6 16,7 0-3-16,3-10 5 0,10-7 3 15,-8 12-1 1,8-12 1-16,0 0 2 0,0 0 1 15,14 0 1-15,1 0 0 16,1-4-8-16,8 4-2 16,3-5 0-16,9 0 0 15,4 0 0-15,5-4 0 16,3 3 0-16,3-4 0 16,-2 3 0-16,-1-3 0 15,-1 3 0-15,-8 1 0 16,-4 2 0-16,-9 4 0 0,-6 0 0 15,-7 0 0 1,-13 0 0-16,11 0 0 0,-11 0 0 16,0 0 0-16,0 0 0 15,0 0 0-15,-7 9-31 16,7-9-94-16,0 0-47 16,-6 22-19-16,6-22-7 15,-11 25 1-15,1-12 88 16</inkml:trace>
  <inkml:trace contextRef="#ctx0" brushRef="#br0" timeOffset="550.02">14073 13245 447 0,'-4'-11'190'0,"4"11"-20"0,0 0-45 16,0 0-34-16,0 0-91 16,0 0 0-16,-10 0 0 15,10 0 0-15,0 0 0 16,0 0 0-16,0 0 0 15,0 13 0-15,0-13 0 16,4 19 0-16,-4-5 0 16,0 0 0-16,0 5 0 15,0 0 0-15,2 0 0 16,-2 0 0-16,0-3 0 16,0 0 0-16,0-2 0 15,0-2-4-15,0-12 5 0,0 17 0 16,0-17-48-1,0 13-81-15,0-13-45 0,0 0-17 16,-19-5-9-16,19 5 3 16</inkml:trace>
  <inkml:trace contextRef="#ctx0" brushRef="#br0" timeOffset="782.99">14013 13012 549 0,'0'0'179'15,"4"-17"-17"-15,-4 17-74 16,0 0-59-16,0-10-30 16,0 10-7-16,0 0-61 15,0 0-49-15,0 0-34 16,0 0-20-16,12 5-14 15,-1-1-4-15,-11-4 79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14T06:54:48.155"/>
    </inkml:context>
    <inkml:brush xml:id="br0">
      <inkml:brushProperty name="width" value="0.05292" units="cm"/>
      <inkml:brushProperty name="height" value="0.05292" units="cm"/>
      <inkml:brushProperty name="color" value="#FFFFFF"/>
    </inkml:brush>
  </inkml:definitions>
  <inkml:trace contextRef="#ctx0" brushRef="#br0">4300 3874 134 0,'10'0'53'16,"2"0"-8"-16,-12 0-2 16,16 0 0-16,-16 0 16 15,0 0 37-15,0 0 7 16,0 0-2-16,0 0-4 0,0 0 0 15,-12 3-9 1,0-3-24-16,-2 3-64 0,-8 1 0 16,-3-1 0-16,-10 2 0 15,-4 1 0-15,-11-1 0 16,-7 3 0-16,-9 1 0 16,-9 2 0-16,-4-1 0 15,-1 0 0-15,3-1 0 16,7 0 0-16,6 2 0 15,9-2 0-15,14 0 0 16,9-2 0-16,11 1 0 16,8-1 0-16,13-7 0 15,-9 17 0-15,9-17 0 0,8 14 0 16,5-6 0-16,4 1 0 16,5-2 0-16,8 2 0 15,4-1 0-15,7 0 0 16,-1 2 0-16,4 1 0 15,0 0 0-15,0 0 0 16,-2 5 0-16,-2-2 0 16,-6 4 0-16,-3 1 0 15,-3 0 0-15,-4-1 0 16,-7 3 0-16,-1 0 0 16,-5 3 0-16,-2 1 0 15,-9 4 0-15,0 2 0 16,0 2 0-16,-11 0 0 0,-2 3 0 15,-4 3 0 1,-5 2 0-16,-5 2 0 0,-8 3 0 16,-4 2 0-16,-8 2 0 15,-5 0 0-15,-4 0 0 16,-4 0 0-16,-4-3 0 16,2-2 0-16,-1-7 0 15,2-3 0-15,7-5 0 16,4-5 0-16,10-6 0 15,9-6 0-15,12-4 0 16,5-5 0-16,14-4 0 16,15-4 0-16,10-4 0 15,10-3 0-15,12-2 0 16,10-4 0-16,8 0 0 16,10-1 0-16,8-2 0 15,3 2 0-15,3 1 0 16,1 2 0-16,-5 2 0 0,-4 6 0 15,-7-1 0-15,-9 3 0 16,-10 2 0-16,-15 3 0 16,-10-4 0-16,-11 4 0 15,-8 0 0-15,-11 0 0 16,0 0 0-16,0 0-75 16,0 0-90-16,0 0-13 15,0 0-3-15,6-13-19 16,-4-1 3-16</inkml:trace>
  <inkml:trace contextRef="#ctx0" brushRef="#br0" timeOffset="2068">3513 5775 393 0,'5'-10'178'16,"-5"10"-32"-16,0 0-29 15,0 0-11-15,-5-13-29 16,5 13-71-16,0 0-6 15,0 0 0-15,0 0 0 16,0 0 0-16,0 0 0 16,0 0 0-16,0 0 0 15,-12 0 0-15,12 0 0 0,-7 13 0 16,7-13 0-16,-13 21 0 16,7-5 0-16,-4 3 0 15,1 2 0-15,-4 7 0 16,-1 1 0-16,1 1 0 15,1 2 0-15,0-2 0 16,3-2 0-16,3-3 0 16,3-2 0-16,3-4 0 15,6-3 0-15,4-1 0 16,1-5 0-16,4-3 0 16,-1-2 0-16,4-5 0 15,-1 0 0-15,-1 0 0 16,-1-5 0-16,-4-1 0 15,1-1 0-15,-12 7 0 16,17-15-27-16,-12 2-99 0,-1-2-40 16,2 3-11-16,-6-9-11 15,0 4-3-15,-5-8 43 16</inkml:trace>
  <inkml:trace contextRef="#ctx0" brushRef="#br0" timeOffset="2300">3515 5580 517 0,'8'-10'183'0,"-8"-1"-3"15,0 0-87-15,0 11-43 16,10-12-50-16,-10 12-26 15,0 0-77-15,11-6-33 16,-11 6-24-16,11 6-15 16,-11-6-12-16,11 13-5 15</inkml:trace>
  <inkml:trace contextRef="#ctx0" brushRef="#br0" timeOffset="2617">3796 5746 651 0,'0'0'187'0,"10"-18"-53"16,1 13-83-16,2-4-51 15,3-1 0-15,5 2 0 16,2 1 0-16,1-3 0 16,1 2 0-16,1 1 0 15,-2 1 0-15,-1 1-13 16,-7 2-80-16,1 3-31 0,-6 0-24 16,-11 0-18-1,10 10-18-15,-10-10-2 0,-8 18 77 16</inkml:trace>
  <inkml:trace contextRef="#ctx0" brushRef="#br0" timeOffset="2832.99">3857 5880 170 0,'0'0'110'0,"18"-5"-9"16,-1 1-9-16,2-2-11 15,2 0-12-15,2 1-11 16,1-1-7-16,-3 0-10 16,1 2-35-16,-6 0-54 0,-1 0-59 15,-3 4-29-15,-12 0-18 16,17-9 0-16,-17 9 0 16</inkml:trace>
  <inkml:trace contextRef="#ctx0" brushRef="#br0" timeOffset="3451">4346 5504 417 0,'0'0'142'0,"7"-13"-5"16,-7 13-15-16,0 0-15 15,-3-11-25-15,3 11-66 16,0 0-16-16,0 0 0 16,-11 5 0-16,11-5 0 15,0 0 0-15,-11 17 0 16,4-6 0-16,1 3 0 0,-1 3 0 15,-1 2 0 1,2 2 0-16,0 1 0 16,1 0 0-16,5-1 0 15,0-2 0-15,0-2 0 0,9 1 0 16,2-2 0-16,1-2 0 16,4-1 0-16,4-5 0 15,-3-2 0-15,3-1 0 16,-3-5 0-16,2 0 0 15,-5-6 0-15,4-1 0 16,-5-3 0-16,3-1 0 16,-4-3 0-16,2-2 0 15,-2-1 0-15,2-3 0 16,-1 2 0-16,-4-1 0 16,0 2 0-16,-3 0 0 0,-2 2 0 15,-4 1 0-15,-4 3 0 16,-5 0 0-16,-4 0 0 15,-3 3 0-15,-5 1 0 16,-3 2-23-16,-2-1-143 16,-2-2-11-16,4 0-4 15,-5-7-3-15,6 2-3 16</inkml:trace>
  <inkml:trace contextRef="#ctx0" brushRef="#br0" timeOffset="4252.99">3651 3500 400 0,'0'0'193'0,"0"-19"-10"15,0 6-62-15,0 13-32 16,0-19-52-16,0 19-37 15,0-13 0-15,0 13 0 16,0 0 0-16,0 0 0 16,0 0 0-16,9 17 0 15,-9-3 0-15,7 3 0 0,-3 0 0 16,-2 0 0-16,3 0 0 16,-1-2 0-16,-4-3 0 15,0-12 0 1,3 14 0-16,-3-14 0 0,0 0 0 15,0 0 0-15,0 0 0 16,8-14 0-16,-8-2 0 16,0-3 0-16,0-3 0 15,5-5 0-15,-5-3 0 16,5-2 0-16,1 0 0 16,2 2 0-16,4 5 0 15,1 3 0-15,1 5 0 16,0 6 0-16,3 6 0 15,-3 5 0-15,1 8 0 16,1 4 0-16,-1 5 0 0,2 2 0 16,-1 3 0-16,0 0 0 15,-1 1 0-15,-1-3 0 16,-3-2 0-16,-5-7-29 16,2 2-105-16,-8-13-35 15,7 10-6-15,-7-10-1 16,0 0-4-16,3-10 20 15</inkml:trace>
  <inkml:trace contextRef="#ctx0" brushRef="#br0" timeOffset="4503">4070 3382 312 0,'0'0'140'0,"21"-14"9"15,-8 8-48-15,-1-7-32 16,7 8-9-16,-4-7-4 16,6 7-9-16,-4-3-7 15,0 2-18-15,-3 2-17 16,-2-1-31-16,1 5-64 16,-13 0-39-16,0 0-39 15,10 0 1-15,-10 0-5 16,0 0 6-16,0 0 83 15</inkml:trace>
  <inkml:trace contextRef="#ctx0" brushRef="#br0" timeOffset="4953">4394 3101 237 0,'9'-13'188'15,"2"3"-13"-15,-1 2-43 16,-4-2-19-16,5 6-13 16,-11 4-31-16,17-14-60 15,-7 10-9-15,1 0 0 16,1 4 0-16,2-4 0 0,1 4 0 16,1 0 0-1,0 6 0-15,1 0 0 16,-2 2 0-16,-3 3 0 15,-2 4 0-15,-2 4 0 0,-8 4 0 16,0 2 0-16,-9 2 0 16,-1 4 0-16,-3 0 0 15,-3 0 0-15,2-2 0 16,-1-5 0-16,3-4 0 16,3-6 0-16,3-2 0 15,6-12 0-15,5 10 0 16,6-10 0-16,6-3 0 15,5-2 0-15,6 0 0 16,1-1 0-16,0-2 0 16,-1-2-12-16,2 4-135 0,-7-1-27 15,-10 2-8-15,-13 5-1 16,11 0-5-16</inkml:trace>
  <inkml:trace contextRef="#ctx0" brushRef="#br0" timeOffset="22407.57">18660 4121 476 0,'0'0'183'0,"0"0"-46"15,0 0-45-15,0 0-18 16,0 0-13-16,0 0-61 16,12-7 0-16,-1 7 0 15,3-6 0-15,4 2 0 16,5-1 0-16,3-2 0 16,0 0 0-16,1 0 0 15,-1-1 0-15,-4 1 0 16,-2 0 0-16,-5 0 0 15,-5 1 0-15,-10 6 0 16,11-13 0-16,-11 13 0 16,4-17 0-16,-4 6 0 0,0-1 0 15,-5-3 0-15,1-1 0 16,-3-4 0-16,-2-1 0 16,-3-3 0-16,-3 0 0 15,-3-2 0-15,-1 1 0 16,-2 1 0-16,1 0 0 15,-1 2 0-15,2 7 0 16,1-1 0-16,2 5 0 16,3 2 0-16,1 1 0 15,12 8 0-15,-16-10 0 16,16 10 0-16,0 0 0 16,-11-6 0-16,11 6 0 15,0 0 0-15,0 0 0 16,0 0 0-16,0 0 0 15,4 14 0-15,-4-14 0 0,6 20 0 16,-2-5 0-16,0 4 0 16,1 6 0-16,-3 4 0 15,-2 5 0-15,6 6 0 16,-6 4 0-16,3 5 0 16,-3 5 0-16,3 1 0 15,-3 1 0-15,7 0 0 16,-2-1 0-16,1 1 0 15,1-5 0-15,-2-2 0 16,0-5 0-16,-1-6 0 16,-4-4 0-16,2-5 0 15,-2-5 0-15,0-8 0 16,0-5 0-16,0-11 0 0,-2 14 0 16,2-14 0-1,0 0 0-15,0 0 0 0,0 0 0 16,0 0-28-16,0 0-132 15,0 0-11-15,0 0-2 16,0 0-7-16,0 0 1 16</inkml:trace>
  <inkml:trace contextRef="#ctx0" brushRef="#br0" timeOffset="22637.57">18504 4492 580 0,'14'-7'200'15,"1"-3"-11"-15,5-4-135 16,10 5-54-16,-3-1 0 16,5 0 0-16,5 4 0 15,-3 0-169-15,-2-1-21 16,1 3-21-16,-5-3 8 15,2 3-5-15</inkml:trace>
  <inkml:trace contextRef="#ctx0" brushRef="#br0" timeOffset="23061.57">19094 4303 607 0,'-17'3'189'16,"0"1"-53"-16,1 6-56 16,-4-2-69-16,4 6-11 15,0 3 0-15,3 5 0 16,1 0 0-16,4 2 0 16,4 1 0-16,4 1 0 15,0-2 0-15,7-1 0 16,1-2 0-16,4-6 0 15,3-1 0-15,2-4 0 16,2-4 0-16,3-6 0 0,0 0 0 16,-1-10 0-16,-1-3 0 15,0-2 0-15,-7-8 0 16,-2-4 0-16,-4 0 0 16,-7-1 0-16,0 1 0 15,-10 1 0-15,0 2 0 16,-2 4 0-16,-3 8 0 15,-4 0-48-15,3 5-122 16,4 4-24-16,0-2-10 16,12 5 3-16,-14-7-2 15</inkml:trace>
  <inkml:trace contextRef="#ctx0" brushRef="#br0" timeOffset="23459.57">19255 4269 150 0,'10'4'103'16,"2"4"-36"-16,-2 4-18 15,0 4-6-15,0 2-6 16,1 6-4-16,-4 2 0 16,-1 0-7-16,3 3-5 15,-4-3-1-15,1 0 1 16,-6-4 5-16,2 0 39 15,-5-10 4-15,3 1-12 16,0-13 7-16,-15 12-6 16,5-12 8-16,10 0-51 15,-16-8-15-15,14-2 0 0,-2-6 0 16,4-4 0 0,4-6 0-16,2-2 0 0,5-3 0 15,4-2 0-15,3 1 0 16,6 2 0-16,-2 1 0 15,8 4 0-15,-2 2 0 16,-1 3 0-16,-3 3 0 16,-3 2 0-16,-1 6-75 15,-8 4-113-15,-12 5-16 16,0 0-2-16,0 0-3 16,0 0 68-16</inkml:trace>
  <inkml:trace contextRef="#ctx0" brushRef="#br0" timeOffset="25012.57">20377 4267 151 0,'0'0'63'0,"0"0"-3"16,11-10-7-16,-11 10-6 15,0 0-4-15,0 0-3 16,0 0-2-16,0 0 2 16,0 0 4-16,0 0 3 15,0 0 9-15,0 0 9 0,-10 0-4 16,10 0-5-16,0 0-5 15,0 0-8-15,0 0-9 16,0 0-6-16,0 0-25 16,0 0-3-16,0 0 0 15,0 0 0-15,-10 5 0 16,10-5 0-16,0 0 0 16,0 0 0-16,0 0 0 15,0 0 0-15,-10 12 0 16,10-12 0-16,-7 14 0 15,7-14 0-15,-6 22 0 16,0-9 0-16,3 1 0 16,-4 0 0-16,5 1 0 15,-1 0 0-15,-2 0 0 0,2 3 0 16,3-4 0-16,-3 2 0 16,3-1-3-16,0-2 2 15,0-1 3-15,0 0-5 16,0-2 4-16,0-10-6 15,5 16 8-15,-5-16-13 16,9 13 15-16,-9-13-11 16,15 11 7-16,-15-11-5 15,15 9 8-15,-15-9-6 16,13 6 7-16,-13-6 1 16,10 5-1-16,-10-5-3 15,11 0-2-15,-11 0 0 16,13 0 0-16,-13 0 0 0,17 0 0 15,-17 0 0-15,13 0 0 16,-13 0 0-16,12 0 0 16,-12 0 0-16,0 0 0 15,13-6 0-15,-13 6-16 16,0 0-43-16,14-6-35 16,-14 6-27-16,10-8-29 15,-10 8-10-15,11-12-13 16,-11 12 11-16,7-13 74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4:29:59.238"/>
    </inkml:context>
    <inkml:brush xml:id="br0">
      <inkml:brushProperty name="width" value="0.05292" units="cm"/>
      <inkml:brushProperty name="height" value="0.05292" units="cm"/>
      <inkml:brushProperty name="color" value="#FF0000"/>
    </inkml:brush>
  </inkml:definitions>
  <inkml:trace contextRef="#ctx0" brushRef="#br0">15696 582 707 0,'0'0'219'0,"0"0"-122"16,0-66-97-16,0 66 0 15,0 0 0-15,-14-53 0 16,14 53 0-16,0 0 0 0,0 0 0 16,0 0 0-16,0 0 0 15,-53 27 0-15,53-27 0 16,-14 52 0-16,14-52 0 15,0 93 0 1,0 0 0-16,0 53 0 16,14-1 0-16,-1 26 0 15,1-11 0-15,-2-2 0 16,2-12 0-16,0-14 0 16,-14-26 0-16,0-14 0 15,0-12 0-15,0-14 0 16,0-14 0-16,0 2 0 15,0-27 0-15,0-1 0 16,0-13 0-16,0-13 0 16,0 14 0-16,0-14 0 15,0 0 0-15,0 0 0 0,0-14 0 16,0 14 0-16,0 0 0 0,13-13 0 0,-13 13 0 16,0 0 0-16,13-13 0 15,-1 13 0-15,3 0 0 16,11 0 0-1,14 0 0 1,13 0 0-16,13 0 0 0,26 0 0 16,14 0 0-16,13-13 0 15,27 13 0-15,13 0 0 16,25 0 0-16,2-14 0 16,26 14 0-1,-14 0 0-15,14 0 0 16,0 0 0-16,0 14 0 15,0-14 0-15,-15 0 0 0,-11 0 0 16,-14 0 0-16,-13 0 0 16,-28 0 0-16,3 0 0 15,-29-14 0-15,-26 1 0 16,1 0 0-16,-27-14 0 0,0 13 0 0,-29-12-51 16,-8 14-121-16,-4-15-12 15,-24 14-6-15,-15 0-5 16,-13-1-7-16</inkml:trace>
  <inkml:trace contextRef="#ctx0" brushRef="#br0" timeOffset="4575.78">15722 2223 21 0,'0'0'20'0,"0"0"2"16,0 0 6-1,0 0 9-15,0 0 9 0,0 0 4 16,0 0 9-16,0 0 5 15,0 0 2-15,0 0-3 16,0 0-3-16,0 0-10 16,0 0-7-16,0 0-8 15,0 0-11-15,0 0-15 16,0 0-5-16,0 0-3 16,0 0-1-16,0 0-1 15,0 0-1-15,0 0-1 16,0 0 0-16,12 0 4 15,-12 0 0-15,0 0 0 16,0 0-2-16,0 0-1 16,0 0-1-16,0 0 2 15,0 0-2-15,0 0 0 16,15-13-1-16,-15 13 1 0,0 0 0 16,0 0 2-16,12 0 0 15,-12 0 1 1,0 0 0-16,14 0 0 15,-14 0 0-15,12 0 1 0,-12 0 0 16,13 0 0-16,-13 0-1 16,15 0 1-16,-15 0-1 15,12 0 1 1,-12 0 1-16,14 0 0 0,-14 0 1 16,13 0 0-16,-13 0-1 15,14 0 1-15,-2 0-1 16,-12 0 0-16,27 0-1 15,-27 0-1-15,13 0 0 16,1 0-1-16,-14 0 1 16,27 0-2-16,-27 0 4 0,12 0-1 15,-12 0 0-15,13 0 2 16,-13 0 0-16,13 0 0 16,-13 0 0-16,14 0 0 15,-14 0-1 1,26 0-1-16,-26 0 2 0,0 0-1 15,0 0 0-15,14-14 0 16,-14 14-1-16,13 0 2 16,-13 0 0-16,13 0-1 15,-13 0 1-15,13 0-2 16,-13 0 1-16,13-14 0 16,-13 14-1-16,0 0 0 15,0 0 1-15,0 0 0 16,14 0 1-16,-14 0 1 15,13 0 1-15,-13 0-1 0,13 0 1 16,-13 0 2-16,13 0-2 16,-13 0-1-16,14 0-1 15,-14 0-1-15,13-12 1 16,-13 12-2-16,13 0 1 16,-13 0-2-16,13 0 0 15,-13 0 1-15,14 0 1 16,-14 0-1-16,13 0 1 15,-13 0-1-15,13 0 1 16,-13 0 1-16,11 0 0 16,-11 0 1-16,16 0 2 15,-16 0 0-15,13 0 1 16,-13 0 0-16,13-14-1 0,-13 14 1 16,13 0-1-16,-13 0-1 15,0 0-2-15,14-12 0 16,-14 12-1-16,0 0 1 15,13 0 0-15,-13 0-2 16,12 0 0-16,-12 0 1 16,14 0-1-16,-14 0 1 15,13 0-1-15,-13 0 0 16,0-14 0-16,0 14 0 16,26 0 3-16,-26 0-1 15,14 0 0-15,-14 0 1 16,14 0 0-16,-14 0-1 15,12 0-1-15,-12 0 1 16,26-13-3-16,-26 13 1 16,0 0-1-16,0 0 0 0,15 0 0 15,-15 0 0-15,12 0 0 16,-12 0 1-16,14 0-1 16,-14 0 0-16,26 0-1 0,-26 0-1 15,14 0 3 1,-14 0-2-16,12 0 1 0,-12 0 1 15,14 0 1 1,-14 0 1-16,13 0 0 16,-13 0 1-16,26 0-2 15,-26 0 2-15,27 0-2 16,-27 0 1-16,13 0-2 16,-13 0 3-16,14 0-2 15,-14 0 0-15,27 0 0 16,-27 0 0-16,12 0 0 0,-12 0-1 15,13 0 1-15,-13 0-2 16,27-13 0-16,-27 13 2 16,13 0-1-16,-13 0 0 15,13 0-1-15,-13 0 1 16,27 0 0-16,-27 0 0 16,13 0-1-16,-13 0 0 15,13 0 0-15,-13 0 0 16,27 0 0-16,-14 0 0 0,-13 0 0 15,13 0 0 1,0 0 0-16,2 0 1 16,-15 0 0-16,12 0-1 15,1 0 1-15,-13 0-1 0,27 0 0 16,-14 0 0-16,-13 0 0 16,13 0 0-1,-1 0 0-15,3 0 1 0,-3 0 0 16,2 0 1-16,-1 0-1 15,14-13 1-15,-15 13 1 16,2 0-1-16,-1 0 0 0,1 0 0 16,-2 0 0-16,16 0-1 15,-15 0 1-15,0 0-2 16,-1 0 1-16,3 0-2 16,-3 0 1-16,-12 0 0 15,26 0 0-15,-26 0 0 16,15 0 0-16,-2 0 0 15,-1 0 0-15,2 0 1 16,-1 0-1-16,1 0 1 16,-14 0-1-16,12 0 0 15,-12 0-1-15,14 0 2 16,-14 0-1-16,13 0 0 0,-13 0-1 16,12 0 1-16,-12 0 1 15,27 0-2-15,-27 0 2 0,15 0-1 16,-15 0 1-16,12 13 0 15,-12-13 1 1,26 0 0 0,-12 0-1-16,-1 0 2 15,0 0-1-15,1 0 0 0,-1 0 0 16,1 0 0-16,-2 0 0 16,0 0-1-16,3 0 0 15,-2 0 0-15,-13 0-1 16,13 0 1-16,15 0 0 15,-16 0-1-15,1 0 1 16,0 0 0-16,1 0 0 16,12 0 0-16,-13 0 0 15,12 0 0-15,-10 0-1 16,-2 0 0-16,14 0 1 16,-14 0-2-16,11 0 1 0,-8 0-1 15,10 0 1-15,-12 0 0 0,12 0-1 16,1 0 1-16,-15 0 0 15,14 0 0 1,2 0 0-16,-16 0-1 16,2 0 1-1,13 0-1-15,-15 0 1 0,2 0 1 16,-2 0-1 0,2 0 0-16,0 0-1 0,13 0 2 15,-15 0-1-15,2 0 0 16,-2 0 0-16,2 0 0 15,-1 0-1-15,0 0 2 16,13 0-2-16,-11 0 2 16,-3 0-2-16,-12 0 0 15,13 0 0-15,0 0 1 16,1 0 0-16,-1 0 0 16,0 0-1-16,2 0 0 0,-3-13 1 15,1 13 0 1,0 0 1-16,-13 0-1 0,14 0-1 15,-1 0 1-15,0 0 1 16,0 0-1-16,-13 0-1 16,14 0 1-16,-2 0-1 15,2 0 1-15,-14 0-1 16,0 0 2-16,26 0-1 0,-26 0 0 16,14 0 0-16,-14 0 0 15,13 0 0-15,-13 0-1 0,25 0 1 16,-25 0-1-16,15 0 1 15,-3 0-1 1,-12 0 0 0,14 0 2-16,-14 0-1 15,27 0 0-15,-27 0 0 0,13 0 1 16,-13 0-1-16,12 0 1 16,-12 0 0-16,0 0-1 15,0 0 1-15,27 0 0 16,-27 0 0-16,0 0 0 15,0 0 0-15,14-14 0 16,-14 14-1-16,0 0 1 16,12 0 0-16,-12 0 0 0,14 0 0 15,-14 0-2-15,14 0 4 16,-14 0-3-16,12 0 0 16,2 0 0-16,-2 0 0 15,3 0 0-15,-3 0 0 16,2 0 0-16,-2 0-2 15,3 0 2-15,-15 0 2 16,13 0-2-16,-1 0 0 16,3 0 0-16,-3 0 0 15,2 0 0-15,-2 0 0 16,2 0 0-16,-1 0 0 16,1 0 0-16,-1 0 0 15,-1 0 0-15,15 0 0 16,-13 0 0-16,11 0 0 15,2 0 0-15,0 0 0 16,-13-13 0-16,12 13 0 16,0 0 0-16,0 0 0 0,1 0 0 15,-15 0 0-15,16 0 0 16,-2 0 0-16,-13 0 0 16,14 0 0-16,-14 13 0 15,14-13 0-15,-14 0 0 16,0 0 0-16,13 0 0 15,-12 0 0-15,-2 0 0 16,2 0 0-16,-14 0 0 16,14 0 0-16,-14 0 0 15,13 0 0-15,-13 0 0 16,0 0 0-16,0 0 0 16,0 0 0-16,13 0 0 0,-13 0 0 15,0 0 0-15,0 0 0 16,0 0 0-16,0 0 0 0,0 0 0 15,0 0 0 1,0 0 0-16,0 0 0 16,0 0 0-16,0 0 0 0,0 0-3 15,0 0-1-15,0 0 1 16,0 0-3 0,0 0 0-16,0 0 0 15,0 0 0-15,0 0 0 16,0 0-2-16,0 0-1 15,0 0-3-15,0 0-5 16,0 0-11-16,0 0-22 0,0 0-20 16,0 0-18-16,0 0-15 15,0 0-20-15,11 0-20 16,-11 0-3-16,0 0 15 16,0 0 76-16</inkml:trace>
  <inkml:trace contextRef="#ctx0" brushRef="#br0" timeOffset="6856.77">15841 2263 63 0,'0'0'32'0,"0"0"3"15,-14 0 7-15,14 0 1 16,0 0 0-16,0 0-11 15,-12 0-14 1,12 0-13-16,0 0-8 16,-15 13-5-16,15-13-8 15,0 13-3-15,0-13-1 16,-13 13 8-16,13-13 10 16,0 0 11-16,-12 14 7 15,12-14 5-15,0 0 9 16,0 0 10-16,0 0 8 15,0 0 10-15,0 0 11 16,0 0 0-16,0 0 5 16,0 0 6-16,0 0-2 15,0-27-14-15,0 27-13 16,0 0-15-16,12-13-11 16,-12 13-6-16,0-13-16 15,0 13-3-15,28-14 0 0,-16 14-5 16,2-13 6-16,13 0 1 15,-3 0 0 1,-9-1-2-16,12 0 0 0,0 14 0 16,-2-12 0-16,-12-2 0 15,14 14 0-15,0-12 0 16,-1-2 0-16,0 1 0 16,1 13 0-16,-1-13 0 0,14 0 0 15,-13 13 0-15,10-14 0 16,5 1 0-16,-2 0 0 15,-1 0 0-15,15 13 0 16,-16-14 0-16,3 0 0 16,-1 14 0-16,13-12 0 15,-14-2 0-15,0 14 0 16,1-12 0-16,0-2 0 16,0 1 0-16,-1 13 0 15,1-13 0-15,-12 0 0 16,10 0 0-16,2-1 0 15,-1 14 0-15,2-14 0 16,-16 2 0-16,16-2 0 16,12 1 0-16,-1 13 0 15,-11-27 0-15,11 15 0 16,13-2 0-16,-11 1 0 16,12 0 0-16,-1-1 0 15,4-12 0-15,-4 12 0 0,1-12 0 16,11 13 0-16,5-13 0 15,-2-1 0-15,-2 14 0 16,3-14 0-16,-3 15 0 0,-12-16 0 0,14 2 0 16,-1 13 0-16,1-13 0 15,-1-1 0-15,-12 1 0 16,11-1 0-16,-11 0 0 16,12 1 0-16,-79 26 0 15,67-26 0-15,-67 26 0 16,91-26 0-16,-91 26 0 15,80-28 0-15,-27 16 0 16,-1-2 0-16,-11 1 0 16,12-14 0-16,0 15 0 15,0-2 0-15,0 1 0 0,-1 13 0 16,2-13 0 0,-1-1 0-1,-1 2 0-15,1-2 0 16,0 0 0-16,1 14 0 15,-54 0 0-15,78-12 0 16,-78 12 0-16,67-14 0 16,-67 14 0-16,65-12 0 15,-65 12-22-15,0 0-85 16,54-14-8-16,-54 14-45 16,0 0-23-16,0 0 0 0,0 0-17 15,0 0 147 1</inkml:trace>
  <inkml:trace contextRef="#ctx0" brushRef="#br0" timeOffset="9393.06">15775 2276 152 0,'0'0'62'16,"0"0"-9"-16,-14 0-6 15,14 0-11-15,0 0-1 16,0 0 2-16,-12 0-2 16,12 0-4-16,0 0-3 15,0 0-4-15,0 0-5 16,0 0-3-16,0 0-4 15,0 0-7-15,0 0-5 16,12 0 1-16,-12 0 0 16,14 0 0-16,-14 0 1 15,12-13 1-15,1 13 2 0,2 0 4 16,11-14 3 0,-13 14 0-16,13-13 4 0,-14 0-2 15,30 13 1-15,-15-13-3 16,-2 13-2-16,2-14-3 15,13 14-3-15,-14-14-1 16,0 14-2-16,14-12 2 16,-13 12-2-16,-1-14 1 15,1 14-1-15,-1-12 0 16,1 12 1-16,-14-14 1 16,13 14-1-16,1 0 1 15,-15-13 0-15,15 13 2 16,-1-13 2-16,-12 13-1 15,12-13 1-15,0 13 1 16,-11-14 4-16,11 1 9 0,0 13 5 16,-12-13 8-16,12 13-3 15,1-13 2-15,-2-1-3 16,-11 14 1-16,13-14-6 16,0 2-19-16,-15 12-6 15,14-14 0-15,1 14 0 16,-14-12 0-16,14-2 0 15,-14 14 0-15,13-13 0 16,-12 13 0-16,-1-13 0 16,13 13 0-16,-11-13 0 15,10 13 0-15,-12-13 0 16,1 13 0-16,12 0 0 0,-14-14 0 16,3 14 0-16,-3-14 0 15,2 14 0-15,-1 0 0 16,1-12 0-16,-1 12 0 15,-1 0 0-15,2 0 0 16,-1 0 0-16,1-14 0 16,-2 14 0-16,2-13 0 15,0 13 0-15,-1 0 0 16,0 0 0-16,-1-13 0 0,3 13 0 16,-3-14 0-1,14 14 0-15,-11 0 0 16,-2-12 0-16,13 12 0 15,-13-14 0-15,13 14 0 16,-12-13 0-16,-1 13 0 0,14-13 0 16,-15 13 0-16,15-14 0 15,-13 2 0-15,12 12 0 16,-13-14 0-16,14 0 0 16,0 14 0-16,-15-12 0 15,15 12 0-15,-1-14 0 16,-13 1 0-16,14 13 0 15,-14-13 0-15,14 0 0 16,-14 0 0-16,0-1 0 16,14 14 0-16,-16-13 0 0,17 0 0 15,-14-1 0 1,12 2 0-16,-13 12 0 0,14-14 0 16,-15 0 0-1,16 2 0-15,-2-2 0 0,-14 14 0 16,15-13 0-16,-1 0 0 15,2 0 0-15,-2 13 0 16,-14-13 0-16,15-1 0 0,-1 14 0 16,-12-14 0-16,12 2 0 15,-11-2 0 1,11 1 0-16,0 0 0 16,-13 13 0-16,14-14 0 15,-15 2 0-15,15-2 0 16,-14 1 0-16,0 0 0 15,1 13 0-15,-1-14 0 0,0 2 0 16,-13 12 0 0,0 0 0-16,0 0 0 0,0 0 0 15,0 0 0-15,53-40 0 16,-53 40 0-16,0 0 0 16,0 0 0-16,53-40 0 0,-53 40 0 0,0 0 0 15,40-26 0-15,-40 26 0 16,0 0 0-16,66-40 0 31,-66 40 0-31,0 0 0 16,67-54 0-16,-67 54 0 15,0 0 0-15,65-38 0 16,-65 38 0-16,0 0 0 16,66-40 0-16,-66 40 0 15,0 0 0-15,53-54 0 16,-53 54 0-16,0 0 0 15,54-40 0-15,-54 40 0 0,0 0 0 16,53-26 0-16,-53 26 0 16,0 0 0-16,0 0 0 15,66-52 0-15,-66 52 0 16,0 0 0-16,0 0 0 16,53-40 0-16,-53 40 0 15,0 0 0-15,0 0 0 16,52-40 0-16,-52 40 0 0,0 0 0 15,0 0 0 1,41-40 0-16,-41 40 0 16,0 0 0-16,0 0 0 15,52-26 0-15,-52 26 0 0,0 0 0 16,0 0 0-16,40-40 0 16,-40 40 0-1,0 0 0-15,0 0 0 0,53-40 0 16,-53 40 0-16,0 0 0 15,0 0 0-15,53-40 0 16,-53 40 0-16,0 0 0 16,0 0 0-16,53-38 0 15,-53 38 0-15,0 0 0 16,0 0 0-16,39-54 0 16,-39 54 0-16,0 0 0 15,0 0 0-15,0 0 0 16,53-52 0-16,-53 52 0 0,0 0 0 15,0 0 0-15,0 0 0 16,0 0 0-16,0 0 0 0,0 0 0 16,0 0 0-16,40-40 0 15,-40 40 0-15,0 0 0 16,0 0 0 0,0 0 0-16,0 0 0 15,0 0 0-15,0 0 0 16,0 0-38-16,0 0-134 15,0 0-23-15,0 0-9 16,0 0-1-16,0 0-4 16</inkml:trace>
  <inkml:trace contextRef="#ctx0" brushRef="#br0" timeOffset="11805.34">15722 2276 72 0,'0'0'17'0,"0"-13"-5"0,0 13-5 16,0 0 4-1,0 0 2-15,12 0 1 0,-12 0 0 16,0 0 2-16,15-14 0 15,-15 14 3-15,0 0-1 0,12 0-7 16,-12 0-2-16,0 0-1 16,14-13 1-16,-14 13 0 15,0 0 5-15,12 0 18 0,-12 0 2 16,13-13 0 0,-13 13 0-1,15 0-1-15,-15 0 0 16,26-13-1-16,-26 13-7 15,13 0-19-15,1-14-3 16,-2 14 0-16,0 0-1 16,3 0-1-16,-2-14 1 15,1 14 2-15,-14 0 2 16,12 0 1-16,3 0 2 16,-15 0 2-16,12-12 6 15,-12 12 6-15,13 0 20 16,-13 0 12-16,13-14 0 15,-13 14-3-15,14-12-2 0,-14 12-1 16,13 0-7 0,-13 0-7-16,13-14-33 0,-13 14-2 15,14 0 0-15,-14 0 0 16,13-13 0-16,0 0 0 16,0 13 0-16,0-13 0 15,1 13 0-15,-14-14 0 16,13 14 0-16,0-13 0 15,-13 13 0-15,13-13 0 16,-13 13 0-16,14 0 0 16,-14 0 0-16,13-13 0 15,-13 13 0-15,13 0 0 0,-13 0 0 16,13-14 0-16,-13 14 0 16,14-14 0-16,-14 14 0 15,13-12 0-15,-13 12 0 16,24-14 0-16,-24 14 0 15,0-12 0-15,0 12 0 16,0 0 0-16,16 0 0 16,-16 0 0-16,0 0 0 15,13-14 0-15,-13 14 0 16,13-13 0-16,-13 13 0 16,0 0 0-16,0-13 0 15,0 13 0-15,13-13 0 16,-13 13 0-16,0-13 0 15,0 13 0-15,14-14 0 16,-14 0 0-16,0 14 0 0,13-26 0 16,-1 13 0-16,-12 13 0 15,14-13 0-15,-14-1 0 16,0 2 0-16,13-2 0 16,-13 1 0-16,0 0 0 15,14-1 0-15,-14 2 0 16,0-16 0-16,12 16 0 15,-12-2 0-15,0-12 0 16,0 0 0-16,0 12 0 16,14-12 0-16,-14 0 0 15,0-2 0-15,14 2 0 16,-14-13 0-16,0 12 0 16,12-13 0-16,-12 40 0 15,0-52 0-15,0 52 0 16,14-54 0-16,-14 54 0 0,0-66 0 15,0 66 0-15,12-79 0 16,-12 79 0-16,0-79 0 16,0 26 0-16,0 12 0 15,0-11 0-15,0 0 0 16,0-16 0-16,0 2 0 16,-12-79 0-1,12 80 0-15,0-15 0 16,0 0 0-16,-14 14 0 15,14 0 0-15,0 0 0 16,0 0 0-16,-12 0 0 0,12 26 0 16,0 40 0-16,0 0 0 15,0 0 0-15,0 0 0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14T06:56:16.319"/>
    </inkml:context>
    <inkml:brush xml:id="br0">
      <inkml:brushProperty name="width" value="0.05292" units="cm"/>
      <inkml:brushProperty name="height" value="0.05292" units="cm"/>
      <inkml:brushProperty name="color" value="#FFFFFF"/>
    </inkml:brush>
  </inkml:definitions>
  <inkml:trace contextRef="#ctx0" brushRef="#br0">6299 3620 80 0,'0'0'40'0,"13"4"9"16,-13-4-2-16,0 0 0 15,0 0 4-15,13 4 4 16,-13-4-9-16,0 0-2 15,13 4-7-15,-13-4-8 0,14 3 25 16,-14-3 23-16,0 0-6 16,0 0-6-16,0 0-1 15,0 0 0-15,-11 8 1 16,-9-8-27-16,-2 6-38 16,-9-2 0-16,-7 2 0 15,-6 1 0-15,-9 1 0 16,-9 0 0-16,-3 1 0 15,-6 0 0-15,2-1 0 16,-1 0 0-16,6-2 0 16,10-1 0-16,7-2 0 15,9-3 0-15,14 4 0 16,8-4 0-16,16 0 0 16,0 0 0-16,0 0 0 15,0 0 0-15,0 11 0 0,0-11 0 16,24 16 0-16,-9-2 0 15,2 4 0-15,6 2 0 16,3 3 0-16,5 1 0 16,4 2 0-16,3 1 0 15,3 2 0-15,2 0 0 16,1 1 0-16,-2 3 0 16,-1 0 0-16,-1 4 0 15,-5 2 0-15,-4 5 0 16,-2 1 0-16,-6 5 0 15,-4 4 0-15,-5 1 0 0,-3 2 0 16,-7 3 0-16,-4-2 0 16,0 0 0-16,-3-3 0 15,-6-6 0-15,-3-2 0 16,0-6 0-16,-6-5 0 16,3-4 0-16,-4-3 0 15,1-6 0-15,1-3 0 16,-2-3 0-16,5-5 0 15,0-1 0-15,6-4 0 16,8-7 0-16,0 0 0 16,0 0 0-16,0 0 0 15,0 0 0-15,16 4 0 16,1-4 0-16,6-5 0 16,7 0 0-16,6-2 0 15,13-1 0-15,6-2 0 0,9-1 0 16,3 0 0-16,6 1 0 15,2 1 0-15,-4 2 0 16,-6 0 0-16,-10 3 0 16,-5 4 0-16,-15-4 0 15,-7 4 0-15,-13 0 0 16,-5 0 0-16,-10 0 0 16,0 0 0-16,0 0 0 15,0 0 0-15,0 0 0 16,0 0 0-16,0 0-61 15,-12-13-112-15,5 2-5 16,7 11-9-16,-10-15-3 0,10 15-3 16</inkml:trace>
  <inkml:trace contextRef="#ctx0" brushRef="#br0" timeOffset="681.99">6195 5543 483 0,'0'0'177'0,"0"0"1"16,0 0-59-1,0 0-53-15,0 0-66 0,0 0 0 16,0 20 0-16,3-5 0 16,6 3 0-16,0 3 0 15,2 6 0-15,0 3 0 16,-1 3 0-16,2-1 0 15,-3 1 0-15,0-2 0 16,-5 0 0-16,4-1 0 16,-8-6 0-16,0-1 0 15,0-3 0-15,0-2 0 16,-10-3 0-16,1 0 0 16,-3-3 0-16,-4-3 0 15,1-2 0-15,-5-3 0 16,-1-4 0-16,0-5 0 0,-1-4 0 15,-2-6 0-15,1-4 0 16,-4-5 0-16,6-3 0 16,-1-7 0-16,9-1-127 15,-3 0-49-15,5-5-1 16,6 3-7-16,-4-6 2 16,9 4 5-16</inkml:trace>
  <inkml:trace contextRef="#ctx0" brushRef="#br0" timeOffset="887.99">6009 5342 315 0,'0'0'117'0,"0"0"-7"16,0 0-102-16,9-9-54 15,-9 9-18-15,10-5-18 16,-10 5-29-16,17-5-1 16,-17 5-3-16,15 0 95 15</inkml:trace>
  <inkml:trace contextRef="#ctx0" brushRef="#br0" timeOffset="1948.99">6621 5521 458 0,'0'0'178'16,"0"0"-31"-16,0 0-29 16,0 0-28-16,3-8-58 0,13 4-32 15,-1-1 0-15,7-1 0 16,4-1 0-16,-1 1 0 16,5-1 0-16,-6 1 0 15,-3 2 0-15,-2 4 0 16,-8-4-24-16,1 10-35 15,-12-6-39-15,0 17-30 16,-5-1-30-16,-6 1-14 16,-4 5-5-16,-6-1 4 15,1 7 139-15</inkml:trace>
  <inkml:trace contextRef="#ctx0" brushRef="#br0" timeOffset="2110.98">6652 5700 190 0,'0'0'88'15,"15"3"-6"-15,1-3-13 0,4 0-4 16,1 0-17-16,2-3-14 16,0 3-16-16,-1-5-37 15,1-1-49-15,5 3-54 16,-10-9-3-16,5 4-4 16,-8-10 1-16,12 2 125 15</inkml:trace>
  <inkml:trace contextRef="#ctx0" brushRef="#br0" timeOffset="2415.98">7184 5348 521 0,'0'0'175'0,"0"16"-33"16,0 1-43-16,0 2-25 15,9 8-62-15,-4 1-12 16,2 4 0-16,4-1 0 16,-1-1 0-16,1-3 0 15,-1-1 0-15,-1-6 0 16,-3-3 0-16,1-2-6 16,-7-15-88-16,7 13-70 15,-7-13-12-15,0 0-2 16,-7-15-7-16,-3-5 2 0</inkml:trace>
  <inkml:trace contextRef="#ctx0" brushRef="#br0" timeOffset="2584.02">7088 5201 637 0,'-4'-12'180'15,"4"12"-1"-15,0 0-152 16,0 0-27-16,0 0 0 16,0 0 0-16,-6-10 0 15,6 10-2-15,0 0-94 0,0 0-33 16,10 8-27 0,-10-8-24-16,13 13 2 0,-13-13-6 15,13 21 86-15</inkml:trace>
  <inkml:trace contextRef="#ctx0" brushRef="#br0" timeOffset="2923.99">7390 5548 277 0,'0'0'182'16,"16"0"-26"-16,-4 0-52 16,5-7-13-16,5 2-6 15,2-2-10-15,7 3-22 16,-2 0-53-16,0 1 0 15,-2 3 0-15,-4-4 0 16,-3 4 0-16,-6 0-17 16,-2 0-62-16,-12 0-43 15,0 0-43-15,15 0-8 16,-15 0-2-16,-5-12-3 16,-5-3 64-16</inkml:trace>
  <inkml:trace contextRef="#ctx0" brushRef="#br0" timeOffset="3155.99">7544 5311 530 0,'-13'0'181'0,"13"0"-2"16,-7 20-60-16,5-6-105 16,2 8-14-16,6 7 0 15,0 4 0-15,4 4 0 16,2 3 0-16,6 0 0 15,0-1 0-15,1 0 0 0,-1-9-50 16,3 0-67-16,-6-5-31 16,0-10-23-16,-2-5-5 15,-13-10 1 1,16-7-6-16</inkml:trace>
  <inkml:trace contextRef="#ctx0" brushRef="#br0" timeOffset="3411">7801 5315 576 0,'0'18'176'16,"0"5"-39"-16,9 6-90 15,-5 2 0-15,7 5-7 0,-4-1-40 16,4 0 0-16,2-2 0 15,1-2 0-15,-3-5 0 16,-5-6-56-16,5-1-53 16,-6-3-50-16,-5-16-9 15,0 17-7-15,0-17 1 16,-10-5-7-16</inkml:trace>
  <inkml:trace contextRef="#ctx0" brushRef="#br0" timeOffset="4466.99">6048 3242 558 0,'-19'-15'182'0,"19"15"-46"15,-10 0-36-15,10 0-53 16,0 17-47-16,0 1 0 16,8 3 0-16,-2 6 0 15,1 1 0 1,2 2 0-16,-2-3 0 0,-3 1 0 16,2-6 0-16,-4-6 0 15,-2-3 0-15,0-13 0 16,3 12 0-16,-3-12 0 15,0 0 0-15,0-20 0 16,-3-2 0-16,3-5 0 16,0-8 0-16,0-3 0 15,3-8 0-15,4-2 0 0,-1 1 0 16,3 6 0 0,3 4 0-16,2 7 0 0,-1 8 0 15,0 6 0-15,4 10 0 16,-2 11 0-16,3 8 0 15,1 7 0-15,2 8 0 16,0 3 0-16,2 3 0 16,0 0 0-16,-2-1 0 15,-2-3 0-15,-4-6 0 16,-3-6 0-16,-5-8-48 16,6-2-82-16,-13-8-42 15,13-9-9-15,-5-4 2 16,0-8-5-16,1-1 55 15</inkml:trace>
  <inkml:trace contextRef="#ctx0" brushRef="#br0" timeOffset="4675">6537 3196 336 0,'12'0'158'0,"7"-4"-42"16,2 4-9-16,-1-4-17 15,4 4-27-15,-4-5-32 16,2 5-24-16,-3-3-17 16,-5-2-53-16,3 5-37 15,-5 0-45-15,-1-4-14 16,1 4-6-16,-12 0 2 16,19-9 60-16</inkml:trace>
  <inkml:trace contextRef="#ctx0" brushRef="#br0" timeOffset="4950">6875 2784 519 0,'0'0'184'15,"0"0"-1"-15,0 0-64 16,-11 14-101-16,11 9-18 15,0 8 0-15,8 5 0 16,-1 6 0-16,3 6 0 0,7 5 0 16,-3 2 0-1,5-2 0-15,-5-7 0 0,6 1-108 16,-5-6-65-16,-3-7-6 16,-2-1-11-16,-7-7-5 15,0 1 17-15</inkml:trace>
  <inkml:trace contextRef="#ctx0" brushRef="#br0" timeOffset="8570.99">7858 4137 252 0,'0'0'126'15,"0"0"-32"-15,0 0-18 16,0 0-11-16,0 0-14 16,0 0-16-16,13 0 9 15,-13 0 4-15,23-8-2 16,-11 0-2-16,7 1-3 16,-4-8-2-16,6 0-6 15,-3-5-4-15,2-1-29 0,-3-3 0 16,-2 0 0-16,-2-1 0 15,-2 0 0-15,-2 1 0 16,-1 2 0-16,-4-1 0 16,-4 3 0-16,4 1 0 15,-4 3 0-15,0 2 0 16,-4 4 0-16,4 10 0 16,-5-15 0-16,5 15 0 15,0 0 0-15,0 0 0 16,0 0 0-16,-13 24 0 15,10-1 0-15,-1 8 0 16,-3 10 0-16,2 10 0 16,-1 10 0-16,-1 6 0 0,2 2 0 15,0 4 0-15,0-1 0 16,2-3 0-16,3-5 0 16,0-6 0-16,0-5 0 15,0-7 0-15,0-7 0 16,0-7 0-16,0-7 0 15,0-5 0-15,0-4 0 16,0-6 0-16,0-10 0 16,0 0 0-16,0 0 0 15,0 0 0-15,0 0-53 16,-5-10-79-16,5 10-23 16,-5-21-23-16,5 21-2 15,-13-20-3-15,3 15 41 0</inkml:trace>
  <inkml:trace contextRef="#ctx0" brushRef="#br0" timeOffset="8903">7819 4729 481 0,'-12'7'171'0,"12"-7"-30"16,-15 8-22-16,15-8-26 16,0 0-75-16,0 0-18 15,0 0 0-15,25-3 0 16,-7-1 0-16,8 4 0 15,4-6 0-15,2 6 0 16,4-4 0-16,2 4 0 16,-2 0 0-16,0 0 0 0,-1 0 0 15,-5 0 0-15,-4 4 0 16,-2-4 0-16,-2 7 0 16,-5-3 0-16,-3 2 0 15,-14-6 0-15,17 7 0 16,-17-7 0-16,0 0 0 15,0 0 0-15,0 0 0 16,12 0-97-16,-12 0-79 16,0 0-5-16,-23-4-4 15,-5 1-6-15,-7 3-2 16</inkml:trace>
  <inkml:trace contextRef="#ctx0" brushRef="#br0" timeOffset="15722.37">4672 7424 374 0,'-10'10'142'0,"10"-10"-4"15,0 0-8-15,0 0-13 16,-12 4-21-16,12-4-70 15,-12 5-26-15,0-1 0 16,-9 2 0-16,-9 1 0 16,-7 1 0-16,-11 0 0 15,-8 0 0-15,-7 0 0 16,-9-1 0-16,-4 0 0 16,-8-2 0-16,-7 2 0 0,-3 2 0 15,0 0 0 1,2 3 0-16,6-2 0 0,11 0 0 15,12 1 0-15,13-4 0 16,16 0 0-16,14-2 0 16,9-5 0-16,11 0 0 15,0 0 0-15,16 6 0 16,0-6 0-16,3 6 0 16,4-1 0-16,7 4 0 15,3 4 0-15,3 2 0 16,3 2 0-16,2 4 0 15,-1 3 0-15,0 0 0 16,0 5 0-16,-1-1 0 0,-4 3 0 16,-1 1 0-16,-5 0 0 15,-4 3 0-15,-3 4 0 16,-7 2 0-16,-3 2 0 16,-6 4 0-16,-6 1 0 15,-6 4 0-15,-6 4 0 16,-5 2 0-16,-9 1 0 15,-5 4 0-15,-7 2 0 16,-7 0 0-16,-3 1 0 16,-5 2 0-16,-2-3 0 15,-2-2 0-15,-1-5 0 16,3-6 0-16,2-6 0 0,5-7 0 16,8-10 0-16,10-7 0 15,4-8 0-15,10-5 0 16,5-6 0-16,11-3 0 15,0 0 0-15,8-14 0 16,7 4 0-16,8-1 0 16,8 0 0-16,9-2 0 15,10 1 0-15,12-2 0 16,12 0 0-16,6 1 0 16,8 1 0-16,4-1 0 15,1 2 0-15,2 2 0 16,-1 0 0-16,-3 3 0 15,-7 2 0-15,-5 4 0 0,-10 0 0 16,-9 6 0 0,-8 1 0-16,-8 3 0 0,-11-3 0 15,-6 1 0-15,-12 2 0 16,-2-5 0-16,-13-5 0 16,12 10-22-16,-12-10-102 15,0 0-48-15,-7-18-1 16,-3-3-7-16,5-4-5 15,-10-17 18-15</inkml:trace>
  <inkml:trace contextRef="#ctx0" brushRef="#br0" timeOffset="17119.36">3815 9640 612 0,'0'0'176'0,"-13"-8"-43"15,13 8-47-15,0 0-70 16,-6 14-16-16,6-14 0 0,-7 22 0 16,5-4 0-16,2 5 0 15,-5 4 0-15,5 2 0 16,0 0 0-16,0 5 0 16,0-1 0-16,6-5 0 15,-3-3 0-15,4-3-2 16,-5-7-103-16,-2-15-50 15,11 8-18-15,-11-21-7 16,4-1-2-16,-9-16 1 16</inkml:trace>
  <inkml:trace contextRef="#ctx0" brushRef="#br0" timeOffset="17322.36">3825 9342 609 0,'0'0'179'0,"0"0"-18"16,0 0-87-16,0 0-74 15,0 0 0-15,0 0-79 16,0 0-44-16,0 0-25 16,16 0-24-16,-4 0-5 15,-1 0 0-15,8 7 30 16</inkml:trace>
  <inkml:trace contextRef="#ctx0" brushRef="#br0" timeOffset="17564.36">4154 9606 417 0,'31'-5'162'15,"1"-2"-30"-15,-3-2-17 16,4-1-18-16,-3-1-27 16,1 3-40-16,-8 1-30 15,-3-3-36-15,-3 10-93 16,-4 0-23-16,-13 0-26 16,7 11-3-16,-7-11-2 15,-16 28 19-15</inkml:trace>
  <inkml:trace contextRef="#ctx0" brushRef="#br0" timeOffset="17788.36">4188 9899 329 0,'15'5'176'0,"-5"-8"-24"16,7-1-42-16,-1 4-7 15,4 0-10-15,1 0-71 0,-4 0-23 16,0-3-3 0,2 3-86-16,-5 0-36 0,0-6-32 15,6 3-17-15,-5-10-1 16,7 3 1-16</inkml:trace>
  <inkml:trace contextRef="#ctx0" brushRef="#br0" timeOffset="18156.36">4648 9584 366 0,'0'0'178'0,"0"25"-6"15,-2-8-48-15,2 4-38 16,0 1-27-16,0 0-37 15,3 1-28-15,5 0-5 0,-3-5-1 16,8-2 2-16,2-5 5 16,5-6 2-16,2-5 4 15,1-4 3-15,6-4 4 16,-5-6 3-16,4-4 0 16,-5-3 1-16,-5-3-5 15,-5-1 2-15,-7-1-9 16,-6 0 0-16,-5-1 0 15,-9 2 0-15,-6 3 0 16,-6 4-63-16,-3 1-87 16,-7-1-26-16,3 6-9 15,-9-8 0-15,5 8 0 16</inkml:trace>
  <inkml:trace contextRef="#ctx0" brushRef="#br0" timeOffset="18893.36">3618 7038 522 0,'0'0'173'0,"0"0"-26"0,0 20-50 15,8 1-39-15,-4 6-56 16,5 1-4-16,2 4 2 15,-1 1 1-15,2-3 3 16,-2-3-3-16,0-6-5 16,-4-8 4-16,-6-13 7 15,0 0-1-15,11 0 0 16,-11-15-1-16,0-4-5 16,0-5 0-16,0-4 0 15,4-3 0-15,-4-3 0 16,3-1 0-16,1 3 0 15,1 1 0-15,3 4 0 16,0 3 0-16,3 5 0 0,1 6-9 16,2 2 3-16,2 4-4 15,0 7 2 1,5 0 0-16,-3 7 0 0,3 3 6 16,-1 4 4-16,0 6-1 15,-2 2 5-15,0 1 0 16,-3 2 5-16,-1-1-2 15,-3-3 1-15,-2-3-67 16,-1-3-69-16,2-4-38 16,-10-11-14-16,11 6 1 15,-11-6-4-15</inkml:trace>
  <inkml:trace contextRef="#ctx0" brushRef="#br0" timeOffset="19140.36">4180 7047 347 0,'13'0'175'16,"3"0"-31"-16,2 0-19 16,1 0-18-16,1-4-18 15,3 4-53-15,-4-3-36 16,-1 3 0-16,-3-5 0 15,0 2 0-15,0 3-5 16,-15 0-132-16,14-12-41 16,-14 12-6-16,10-17 0 15,-10 17-7-15</inkml:trace>
  <inkml:trace contextRef="#ctx0" brushRef="#br0" timeOffset="19491.36">4512 6745 486 0,'14'-9'160'0,"-3"1"-33"16,0 0-20-16,2 8-30 16,-2-6-43-16,-1 6-37 15,1 0-1-15,1 6 0 16,-1 1 1-16,1 2-1 0,-1 3 4 15,1 4 6-15,-2 5 5 16,-1 4 3-16,-4 3-2 16,-5 5-5-16,0 0-7 15,0 3 0-15,-6-2 0 16,4-4 0-16,2-2 0 16,0-7 0-16,7-3 0 15,8-10 0-15,7-3-84 16,5-8-71-16,8-12-22 15,10-1 0-15,3-12 0 16,10 2 0-16</inkml:trace>
  <inkml:trace contextRef="#ctx0" brushRef="#br0" timeOffset="20441.37">5973 7923 510 0,'0'0'170'16,"-11"3"-32"-16,-3 7-21 16,1 10-29-16,-5 5-88 15,1 8 0-15,-2 11 0 16,4 6 0-16,-3 9 0 16,5 8 0-16,1 6 0 15,3 1 0-15,3 2 0 0,6-1-3 16,6-2-10-16,3-4 4 15,4-2-3-15,5-7-2 16,6-5 4-16,6-6 2 16,2-6 5-16,2-5-9 15,0-5-103-15,3-2-42 16,-12-17-14-16,6-1 2 16,-9-16-5-16,2-3 21 15</inkml:trace>
  <inkml:trace contextRef="#ctx0" brushRef="#br0" timeOffset="20926.36">6363 8568 160 0,'-5'27'62'0,"5"5"-4"16,0-6-6-16,0-3-2 16,5-5 41-16,-5-8-10 15,0-10 2-15,0 0 4 16,0 0 0-16,0 0-14 16,6-14-6-16,-6-6-10 0,0-3-50 15,0-7 1 1,5-6-8-16,-5-3 0 0,7-6 0 15,1-2 0-15,3 2 0 16,6 1 0-16,-2 5 0 16,5 7 0-16,-1 7 0 15,0 7 0-15,-3 7-12 16,3 11 2-16,-4 7 1 16,3 7-1-16,1 6 4 15,2 5-1-15,0 2 4 16,2 5 1-16,-1 4 6 15,-2-2-2-15,-1-2 3 16,-5 0 2-16,-2-5 2 16,-5-1 0-16,-4-3 2 15,-3-2-70-15,5-5-70 0,-5-16-37 16,4 12-11-16,-4-12-4 16,8-10-2-16</inkml:trace>
  <inkml:trace contextRef="#ctx0" brushRef="#br0" timeOffset="21324.37">7109 8438 497 0,'0'0'145'0,"0"0"-13"15,0 0-15-15,0 0-25 16,0 0-52-16,0 0-40 16,13-8 0-16,2 4 0 15,2-1 0-15,4 1 0 16,5 1 0-16,-1-1 0 15,-1 4 0-15,3-3 0 16,-5 3 0-16,-2 0 0 16,-6 0 0-16,1 0 0 15,-15 0 0-15,16 4-67 16,-16-4-81-16,18 0-23 16,-18 0-11-16,0 0 0 0,10-12-5 15</inkml:trace>
  <inkml:trace contextRef="#ctx0" brushRef="#br0" timeOffset="21725.36">7616 8111 537 0,'0'0'180'0,"0"0"-26"0,0 0-46 16,0 0-64-16,-11 11-44 15,11 4-6-15,6 3-3 16,2 7-1-16,1 5 7 16,3 5-1-16,0 6 6 15,1 2-4-15,2 1 4 16,-5-2-3-16,0 0 5 15,-2-6-5-15,-1-5 3 16,-3-4 0-16,0-4 1 16,-4-8 0-16,2-3 1 15,-2-12-1-15,0 11 0 16,0-11-2-16,0 0 1 0,0 0-2 16,0 0 0-16,6-10-127 15,-6 10-38-15,6-12-4 16,-6 12-1-16,7-14-3 15</inkml:trace>
  <inkml:trace contextRef="#ctx0" brushRef="#br0" timeOffset="22452.36">8186 8545 459 0,'-13'5'174'0,"13"-5"-19"15,0 0-33-15,0 0-41 16,0 0-49-16,0 0-36 16,0 0-7-16,19 6 5 15,1-6 7-15,3 0 4 16,8-6-2-16,3 6-1 15,6-4-1-15,1 4-2 16,3-6-1-16,0 3 0 16,-4-1 1-16,-5 4-1 15,-6-3 2-15,-6 3-1 16,-6 0 0-16,-6 0 1 0,-11 0-2 16,12 5 1-16,-12-5 1 15,0 0 6-15,0 0 0 16,-13 9 1-16,13-9-4 15,-21 0-3-15,6 3 0 16,-1-3 0-16,-1 0 0 16,-2 0 0-16,1 0 0 15,0 0 0-15,5 0 0 16,-1 0 0-16,2 0-46 16,12 0-109-16,-13 4-17 15,13-4-4-15,0 0-1 16,0 0-10-16</inkml:trace>
  <inkml:trace contextRef="#ctx0" brushRef="#br0" timeOffset="23560.01">9212 7753 341 0,'0'0'184'16,"0"-20"-11"-16,0 20-37 15,0-9-18-15,0 9-47 16,0 0-71-16,-18 0 0 15,18 0 0-15,-13 12 0 16,5 3 0-16,-1 8 0 16,0 6 0-16,-3 10 0 15,0 8 0-15,0 10 0 16,0 4 0-16,1 7 0 16,1 1-6-16,6 0-3 0,4-3 3 15,3 1-4-15,7-7 5 16,6-4-4-16,6-4 7 15,5-5-1-15,4-6 4 16,1-5-1-16,2-5 5 16,-2-7 1-16,-1-6-89 15,0-8-48-15,0-3-34 16,-8-13-5-16,6-2-4 16,-10-16-1-16</inkml:trace>
  <inkml:trace contextRef="#ctx0" brushRef="#br0" timeOffset="23820.01">9660 8199 224 0,'0'0'172'0,"0"9"-25"15,0 5-39-15,0 6-24 16,8 6-5-16,-5 3-19 15,7 7-4-15,-1 2-19 16,2 1-36-16,1 0-2 16,0-2 3-16,1-4-2 15,-3-5 5-15,-4-4 3 16,-2-5-94-16,-4-7-74 16,0-2-9-16,0-10-2 15,-10-5-2-15,-4-15-3 0</inkml:trace>
  <inkml:trace contextRef="#ctx0" brushRef="#br0" timeOffset="24009">9647 7992 661 0,'0'-10'178'0,"-5"-1"-32"16,5 11-174-16,0 0-92 15,0 0-10-15,0 0-13 16,9 14-25-16,5 3-7 16,1-2-2-16,5 13 133 15</inkml:trace>
  <inkml:trace contextRef="#ctx0" brushRef="#br0" timeOffset="24326.01">10179 8360 269 0,'18'-3'139'15,"4"-2"-10"-15,3 2-9 0,8 3-22 16,4-3-18-1,5 3-15-15,-5 0-12 0,6 0-12 16,-5 0-29 0,-2 0-11-16,-2 0 1 0,-5-4 2 15,-1 1-1-15,-9-1 0 16,-2 1-108-16,-6-1-53 16,-11 4-11-16,0-11-9 15,-11 0 2-15,-2 4-7 16</inkml:trace>
  <inkml:trace contextRef="#ctx0" brushRef="#br0" timeOffset="24582.01">10409 8133 586 0,'0'0'166'16,"-6"21"-10"-1,6 1-89-15,5 8-68 0,-1 4-6 16,3 8 4-16,1 3-1 16,0 2 5-16,2-1-2 15,1-2 5-15,2-5-1 16,-1-7-26-16,0-5-78 16,0-4-34-16,-12-23-26 15,23 16-3-15,-23-16-3 16,21-19-9-16</inkml:trace>
  <inkml:trace contextRef="#ctx0" brushRef="#br0" timeOffset="24864.03">10812 8115 487 0,'0'0'166'0,"0"18"-39"16,0 0-38-16,0 3-19 16,0 7-42-16,4 3-32 15,2 3-1-15,-1 3 3 0,2 0 1 16,-3-3 3 0,2-1-1-16,-2-4 2 0,1-3 0 15,-5-8-21-15,5-1-76 16,-1-3-59-16,-4-14-18 15,0 0-2-15,-6-12-4 16,0-1 0-16</inkml:trace>
  <inkml:trace contextRef="#ctx0" brushRef="#br0" timeOffset="25344.01">10918 7702 509 0,'0'0'177'0,"0"0"-38"15,0 0-58-15,0 0-25 16,0 0-10-16,13 16-31 15,-2-6-19-15,0 2-5 16,8 6 4-16,0 5-2 16,3 4 3-16,2 5-4 15,0 9 5-15,3 4 1 16,-2 7-3-16,2 1 4 16,-4 4-4-16,-3 2 1 0,-4 2-2 15,-1 0 3-15,-9 1-1 16,-6-1 3-16,0 1-1 15,-7-2 2-15,-6-2-1 16,-1-2 6-16,-5-5-3 16,3-5 3-16,-2-8-2 15,3-8 3-15,1-6-2 16,3-7 1-16,4-5 0 16,7-12-89-16,0 0-48 15,0 0-27-15,-8-12-5 16,13-3-6-16,3-13 0 15</inkml:trace>
  <inkml:trace contextRef="#ctx0" brushRef="#br0" timeOffset="25744">11559 8375 441 0,'0'0'174'0,"0"0"-25"16,28-5-55-16,-7-2-39 16,10 3-12-16,3-2-28 15,9 2 9-15,0-2-16 16,3 1-7-16,1 0 0 16,-1 1 1-16,-5 1 1 15,-2-1-2-15,-6 4-70 16,-9-2-40-16,-3-3-50 15,-4 5-10-15,-17 0-1 16,6-14-6-16,-12 2 17 16</inkml:trace>
  <inkml:trace contextRef="#ctx0" brushRef="#br0" timeOffset="26077.01">11840 8060 545 0,'0'0'186'0,"-11"-4"-13"15,11 4-61-15,0 0-105 16,-10 17-7-16,10-2 0 16,-5 9 0-16,5 3-15 15,5 13-6-15,-5 5 12 0,4 6 3 16,2 5 4-1,0-1-2-15,1 0 5 0,-3-3-2 16,2-5 3 0,-3-7-1-16,-1-8 4 0,-2-6-2 15,0-7-7-15,7-6-88 16,-7-13-58-16,0 0-18 16,0 0-6-16,9-33-2 15,1 8-2-15</inkml:trace>
  <inkml:trace contextRef="#ctx0" brushRef="#br0" timeOffset="26480.01">12428 7875 543 0,'0'0'173'0,"0"0"-35"15,-7 17-45-15,12 0-32 16,-5 8-67-16,10 6 0 16,-3 8-2-16,6 5 7 15,-1 9-5-15,2 6 2 16,-1 0-1-16,0 1 3 15,-1-3-2-15,-4-2 2 0,-1-6 1 16,2-4-1-16,-5-9 3 16,-4-9 2-16,5-4-2 15,-5-8 2-15,0-5 1 16,0-10 2-16,0 0 0 16,0 0 1-16,0 0-44 15,-8-10-80-15,6-6-40 16,2 2-8-16,-8-11-6 15,8 2-4-15,-5-10 5 16</inkml:trace>
  <inkml:trace contextRef="#ctx0" brushRef="#br0" timeOffset="27029">12825 7488 512 0,'0'-11'166'16,"0"11"-30"-16,0-12-40 15,0 12-16-15,16 7-47 16,-1 5-33-16,3 7 0 15,7 10 0-15,5 6 0 16,4 10 0-16,2 11-4 16,-1 8-1-16,-3 13-3 15,-3 6 4-15,-8 11-5 16,-8 5 3-16,-7 6-4 16,-13 6 5-16,-7-1-4 0,-8-2 6 15,-4-7 1-15,-4-6 0 16,-2-12 6-1,-3-10 0-15,3-15 5 16,3-12 0-16,5-11-88 0,2-10-63 16,0-17-25-16,10-8-5 15,-5-14-3-15,15-4-3 16</inkml:trace>
  <inkml:trace contextRef="#ctx0" brushRef="#br0" timeOffset="27646.01">13842 8086 244 0,'0'0'140'0,"20"-10"-7"0,-6 1 0 15,3-8-6-15,0-1-12 16,-2-8-14-16,4 0-71 16,-2-4-30-16,1-3 0 15,3-1 0-15,-4 2 0 16,-1 0 0-16,1 6 0 16,-4 3 0-16,-2 5 0 15,-3 4 0-15,-8 14 0 16,4-10 0-16,-4 10 0 15,0 0 0-15,-12 22 0 16,7-2 0-16,-1 9 0 16,-1 10 0-16,2 6-2 15,5 10-5-15,-7 5 6 16,7 5-4-16,0 2 3 16,9-2 1-16,-6-4 3 0,4-8-2 15,-3-5 0-15,2-6-1 16,-4-8-1-16,-2-4-7 15,0-8-55-15,0-2-43 16,-2-3-29-16,-7-4-17 16,3 0-10-16,-10-5-7 15,7 5 0-15</inkml:trace>
  <inkml:trace contextRef="#ctx0" brushRef="#br0" timeOffset="27997">13798 8679 424 0,'0'0'148'0,"0"0"-15"15,21-16-17-15,-3 9-22 16,3-4-28-16,6 2-36 16,4 0-25-16,5 2-4 15,4-1-3-15,1 3 0 16,1 2-3-16,1 3 1 15,-2 0 2-15,-3 0-1 16,-2 4 2-16,-5-4-1 16,-7 6 0-16,-3-6 1 15,-5 5 3-15,-4-5 0 16,-12 0 0-16,10 0 2 0,-10 0 2 16,0 0 0-16,0 0 2 15,0 0-8-15,0 0-16 16,0 0-73-1,-11-6-46-15,11 6-34 0,-21 4-3 16,10 1-4-16,-11-5-1 16</inkml:trace>
  <inkml:trace contextRef="#ctx0" brushRef="#br0" timeOffset="32789.82">14982 8239 393 0,'-17'10'184'15,"17"-10"-41"-15,0 0-28 16,0 0-24-16,23-5-27 16,-2-1-31-16,8 2-33 15,3-2 0-15,3 0-7 16,4 1 6-16,-4 0 1 15,-1 1 4-15,-5 0 0 16,-5 4-4-16,-5 0-53 16,-7 0-63-16,-12 0-34 15,10 8-17-15,-10 2-6 16,0-10-6-16,-14 24-5 0</inkml:trace>
  <inkml:trace contextRef="#ctx0" brushRef="#br0" timeOffset="32992.82">15009 8457 413 0,'0'0'173'0,"0"0"-24"15,26 6-49-15,-1-9-22 16,9 3-13-16,6-7-30 16,1 1-40-16,4 0 5 15,-5 0 0-15,-4-1 0 16,-5 1-87-16,-7 0-43 15,-3 6-33-15,-6-10-7 16,-1 5 0-16,-5-5-5 16</inkml:trace>
  <inkml:trace contextRef="#ctx0" brushRef="#br0" timeOffset="34270.82">16659 7319 196 0,'14'0'132'15,"-14"0"0"-15,12-4-5 16,-12 4-10-16,0 0-7 16,-13 10-15-16,-13-6-17 15,-2 5-42-15,-12-2-36 16,-11 1 0-16,-7-1 0 15,-9 1 0-15,-2 0 0 16,-5-1 0-16,-1-1 0 16,1 0 0-16,6 1 0 15,8 2 0-15,9-1 0 0,8-1 0 16,10 0 0-16,8-1 0 16,12 1 0-16,13-7 0 15,0 14 0-15,15-6 0 16,2 1 0-16,10 4 0 15,4 1 0-15,5 4 0 16,4 3 0-16,2 3 0 16,1 4 0-16,-3 2 0 15,4 5 0-15,-4 0 0 16,-5 5 0-16,-3 3 0 16,-6 1 0-16,-1 3 0 15,-9 2 0-15,-4 3 0 16,-6 0 0-16,-9 1 0 15,-6 1 0-15,-9-2 0 16,-2-1 0-16,-2-6 0 0,-2-4 0 16,-3-5 0-16,5-6 0 15,5-6 0-15,1-7-3 16,10-6 4-16,6-11-4 16,0 11 0-16,0-11 0 15,23-4 1-15,2-1 0 16,7-2-1-16,8-1 1 15,6-1-5-15,13-1 5 16,4 1-2-16,1 0 3 16,1 2-1-16,-3 3 1 15,-8 1 1-15,-6 3 1 16,-6 0 1-16,-7 0 1 16,-9 0 2-16,-4 3 0 15,-5 0 3-15,-5-3 1 0,-12 0-5 16,15 7-4-16,-15-7 0 15,10 0 0-15,-10 0-80 16,0 0-80-16,0-9-10 16,0 9-8-16,-4-12-2 15,4 12-4-15</inkml:trace>
  <inkml:trace contextRef="#ctx0" brushRef="#br0" timeOffset="34798.82">16391 8854 463 0,'0'0'178'0,"-11"21"-48"16,6-3-39-16,-5 3-15 15,1 5-22-15,-1 1-28 0,2 1-21 16,4 1-5-16,1-4-9 15,6-6 0-15,4-6 0 16,6-5-1-16,8-8 0 16,5 0-2-16,4-8-1 15,7-5 7-15,-3-3 7 16,-1-4 5-16,-3 0 1 16,-6-4-4-16,-4 3 5 15,-10-2 0-15,-10 3 9 16,-6 1-6-16,-7 0 1 15,-6 1-10-15,-5 4 1 16,-7 0-3-16,-2 3 0 16,-1 1-62-16,-2-1-85 0,1-5-25 15,4 3-4-15,-1-10 4 16,10-1-5-16</inkml:trace>
  <inkml:trace contextRef="#ctx0" brushRef="#br0" timeOffset="35414.83">15845 6917 224 0,'0'0'77'16,"0"0"7"-16,-6 17-10 15,6-2-14-15,-2 1-10 16,-2 3-7-16,4 3-3 16,0-2-6-16,0 2-9 15,0-5-10-15,0 0 10 16,0-17 18-16,5 17-6 16,-5-17-1-16,0 0-3 15,0 0 1-15,0 0 1 0,7-20-10 16,-7 4-9-16,3-5-30 15,-3-3 6-15,8-2 2 16,-4-2 4-16,4 3-3 16,0 1 1-16,1 6 6 15,2 5-5-15,2 5 9 16,0 8 3-16,3 0-2 16,-1 10 1-16,2 1-2 15,-1 5 1-15,0 4-2 16,-1 3 0-16,1-1-5 15,-4 3 0-15,-1 0 0 0,-6 0-49 16,4 1-74-16,-2 2-40 16,-4-8-4-16,7-1-14 15,-10-19-3-15,12 18 28 16</inkml:trace>
  <inkml:trace contextRef="#ctx0" brushRef="#br0" timeOffset="35624.82">16292 6971 303 0,'20'-3'118'0,"-7"-5"-44"0,0 2-29 15,3 1-28-15,-3 0-20 16,-3 5-49-16,-10 0-25 15,19-5-34-15,-19 5-4 16,12-8-3-16,-12-5 37 16</inkml:trace>
  <inkml:trace contextRef="#ctx0" brushRef="#br0" timeOffset="35931.82">16564 6663 168 0,'22'-7'93'0,"0"-3"7"16,3 4-1-1,4 0-5-15,-3 1-7 0,3 11-2 16,-8 0-2-16,-1 10-13 16,-8 2-25-16,-4 10-15 15,-8 1-10-15,0 4-7 16,-7 2-8-16,2-3-3 15,-1 0-1-15,2-3-1 16,4-4-5-16,2-7 5 16,10-4-2-16,5-7-71 15,9-7-60-15,7 0-37 16,1-7-2-16,5 0-1 16,-5-8 3-16</inkml:trace>
  <inkml:trace contextRef="#ctx0" brushRef="#br0" timeOffset="36599.82">17455 7845 258 0,'0'13'166'15,"0"8"-22"-15,0 7-46 16,0 1-14-16,3 7 1 16,-3-4-8-16,5 1-13 15,-5-6-30-15,6-4-21 16,-6-9-17-16,0-14-1 0,6 12 1 15,-6-12 0-15,4-16 0 16,-4-1-1-16,0-7 0 16,4-7-3-16,4-5 9 15,1-5-1-15,2-4-1 16,1 3-2-16,3 3 3 16,1 6-1-16,0 7 3 15,0 7-1-15,-3 7 3 16,4 9 1-16,-3 3 2 15,2 9 1-15,0 3 0 16,3 1 0-16,1 7-8 16,0 1 0-16,-4 4 0 0,2 4 0 15,-5 3 0 1,-1 0 0-16,-3 2-2 0,-3-2 0 16,-3 0-39-16,-3-4-93 15,0-8-34-15,2-1-6 16,-2-19-2-16,0 12-10 15</inkml:trace>
  <inkml:trace contextRef="#ctx0" brushRef="#br0" timeOffset="36872.82">18075 7903 333 0,'30'0'160'16,"-4"-6"-29"-16,1 6-15 16,0-2-24-16,-2 2-27 15,-1 0-27-15,-2 0-38 16,1 2-1-16,-6 2 2 16,-1-4 0-16,-3 6 0 15,-1-6 0-15,-12 0-15 16,14 0-81-16,-14 0-64 15,11-10-2-15,-11-3-7 16,4 3-5-16,-4-8 5 16</inkml:trace>
  <inkml:trace contextRef="#ctx0" brushRef="#br0" timeOffset="37169.82">18658 7418 484 0,'0'0'178'0,"-8"17"-4"16,4 0-59-16,4 8-57 15,0 7-49-15,0 6-7 16,4 6 1-16,-1 7-3 15,4 0 0-15,0 0 0 0,0-1 0 16,1-4 0-16,-2-3 0 16,-2-6-71-16,0-8-74 15,3-3-26 1,-7-13-5-16,11-2-7 0,-11-11-2 16</inkml:trace>
  <inkml:trace contextRef="#ctx0" brushRef="#br0" timeOffset="37485.82">19001 7845 470 0,'0'0'160'16,"20"0"-43"-16,-4 0-24 15,2 0-27-15,7 0-61 16,2 4-2-16,4-4-1 16,1 0 2-16,1 0-2 15,-2-4 2-15,0 4-1 16,-7-3 1-16,-1 3 0 16,-6 0 0-16,-3 0 1 15,-14 0 1-15,15-6-22 16,-15 6-108-16,13-4-32 15,-13-7-8-15,0 11 0 16,3-18-7-16</inkml:trace>
  <inkml:trace contextRef="#ctx0" brushRef="#br0" timeOffset="37867.82">19669 7558 394 0,'0'0'173'0,"0"0"-4"16,0 12-47-16,0-2-66 0,4 7-17 15,-4 3-21-15,5 6-4 16,-5 4 3-16,2 5-6 16,-2 4-1-16,8 0-10 15,-6-1 0-15,3-5-6 16,1-1-3-16,3-6-1 16,3-3-1-16,-2-8 2 15,8-7 2-15,-1-3 1 16,8-5-74-16,-1-9-55 15,-4-8-28-15,4-1-2 16,-5-13-3-16,1 1 0 0</inkml:trace>
  <inkml:trace contextRef="#ctx0" brushRef="#br0" timeOffset="38078.82">19820 7362 598 0,'-11'-10'175'16,"-2"0"-12"-16,3 0-95 16,10 10-76-16,0 0 0 15,0 0 0-15,0 0-30 16,0 0-51-16,4 13-33 16,3 3-32-16,-2 0-11 15,9 10-3-15,-8-3 0 16,9 9 92-16</inkml:trace>
  <inkml:trace contextRef="#ctx0" brushRef="#br0" timeOffset="38462.83">20372 7818 176 0,'0'0'158'16,"13"0"-43"-16,1 0-13 15,1 0-2-15,6-4-3 16,7 4-21-16,-2-6-20 16,6 6-16-16,0-6-39 15,2 1 1-15,-6 1 1 16,0-1 0-16,-6 2-34 16,-3 0-70-16,-7-4-52 15,2 7-5-15,-14 0-6 16,14-17 1-16,-14 4 4 15</inkml:trace>
  <inkml:trace contextRef="#ctx0" brushRef="#br0" timeOffset="38900.83">20964 7324 520 0,'0'0'155'16,"0"0"-34"-16,0 0-27 15,0 0-38-15,0 11-48 16,0 1 4-16,0 4 2 16,6 7-1-16,-3 6-4 15,3 7 1-15,1 6-5 16,2 5-1-16,-1 1-2 16,3 1-2-16,-2-1 0 15,-2-3 0-15,4-4 0 16,-3-4 0-16,-1-9 0 15,-4-4 0-15,1-3 0 0,-4-9-76 16,0-12-86 0,0 11-9-16,0-11-6 15,0 0-2-15,0-20-2 16</inkml:trace>
  <inkml:trace contextRef="#ctx0" brushRef="#br0" timeOffset="39176.82">21461 7742 376 0,'13'0'165'15,"8"0"-18"-15,0 0-46 0,3 0-18 16,5 0-40-16,1 0-43 15,0 0 1-15,-4 0 2 16,1 0 2-16,-2 0 0 16,-4-5-28-16,-3 0-88 15,-2 2-32-15,-7-8-22 16,4 4-1-16,-7-10-6 16,3 4 23-16</inkml:trace>
  <inkml:trace contextRef="#ctx0" brushRef="#br0" timeOffset="39535.82">21585 7568 505 0,'-14'4'179'15,"14"-4"-14"-15,0 0-44 16,-7 13-74-16,7-13-52 16,4 21 6-16,2-3-2 15,1 4 6-15,3 5-4 16,2 3 1-16,2 3-3 16,-1 2 2-16,-2 1-3 15,-1-5 0-15,-1-2 2 0,-5-4-2 16,-1-3 3-1,-3-4 0-15,0-4 1 16,0-3-2-16,0-11-47 0,0 13-60 16,0-13-51-16,0 0-10 15,0 0-4-15,9-14-2 16,1 4-4-16</inkml:trace>
  <inkml:trace contextRef="#ctx0" brushRef="#br0" timeOffset="39950.83">22075 7444 486 0,'0'-15'175'16,"0"15"-38"-16,4-11-32 15,-4 11-35-15,0 0-56 16,0 0-5-16,0 0-1 16,-10 20-1-16,10-2 0 15,-4 5-2-15,0 8-5 16,4 7 0-16,-4 5 0 16,4 5 0-16,0 2 0 15,4 3 0-15,-4-3 0 16,6-2 0-16,0-4 0 0,-2-3 0 15,-2-6 0-15,3-4 0 16,-1-4 0 0,-4-7 0-16,0-3 0 15,0-5 0-15,0-12 0 0,0 13-37 16,0-13-101-16,0 0-32 16,-4-13-4-16,-3-3-11 15,7 16-2-15</inkml:trace>
  <inkml:trace contextRef="#ctx0" brushRef="#br0" timeOffset="43621.83">5417 10739 144 0,'26'-4'69'15,"-9"-2"14"-15,-5 3 28 16,-12 3 0-16,0 0-7 15,0 0 0-15,0 0-14 16,-26 16-2-16,-5-8-19 16,-5 5-19-16,-17 3-50 0,-13-1 0 15,-13 3 0-15,-7 3 0 16,-8-3 0-16,1 1 0 16,0-2 0-16,1 1 0 15,7-2 0-15,13-2-2 16,14-1 2-16,7-3-2 15,17-1 0-15,6-1-1 16,17 0-1-16,11-8 1 16,18 15 0-16,7-7-1 15,13 3 0-15,6 4 2 16,9 3-1-16,5 5 2 0,3 5 0 16,1 4 2-1,0 5-3-15,-1 3 4 0,-4 2-2 16,-3 1 3-1,-12 5 1-15,-2 1-3 0,-11 2 2 16,-12 3-4-16,-9 4 3 16,-17 5-2-16,-13 2 1 15,-10 0-2-15,-9-3-3 16,-2-4 4-16,-4-4-3 16,4-8 4-16,5-10-3 15,7-10 2-15,11-8-4 16,9-6 2-16,11-12 2 15,0 0 1-15,19-3 0 16,9-9-1-16,14-2 1 0,12-2-1 16,11-1 2-16,6-1-1 15,9 2-1-15,-3 0-1 16,-2 5-1-16,-5 0 1 16,-15 7 1-16,-12 0 2 15,-10 4 1-15,-12 0-1 16,-10 8-39-16,-11-8-96 15,-12 14-39-15,1 0-13 16,-19-7 1-16,5 10-8 16</inkml:trace>
  <inkml:trace contextRef="#ctx0" brushRef="#br0" timeOffset="44004.82">5027 12431 472 0,'0'0'192'0,"0"0"-30"16,3 12-51-16,-3-12-38 15,-14 21-60-15,1 2-13 16,-2 6 0-16,2 5 0 15,-3 3 0-15,5 5-5 16,3 0-2-16,8-6-1 16,5-9 0-16,8-7 2 15,11-13-5-15,5-11 10 0,8-9 0 16,-3-8 3-16,4-6 4 16,-6-4 0-16,-6-1 0 15,-10-5 1-15,-9 3-1 16,-10 4-3-16,-14 2-10 15,-7 6-125-15,-6 4-47 16,-12-2-12-16,6 6-2 16,-10-3-1-16</inkml:trace>
  <inkml:trace contextRef="#ctx0" brushRef="#br0" timeOffset="44671.82">4791 10619 497 0,'0'0'157'16,"0"0"-28"-16,0 11-42 16,0-11-37-16,0 21-34 15,0-4-24-15,5-2 0 16,-3 2 1-16,2 2 17 16,-1-5 5-16,0 0-2 15,-3-14 0-15,5 16 3 0,-5-16-2 16,0 0-4-1,0 0-3-15,0 0-4 0,6-13-4 16,-6-4-1-16,7-4-1 16,-7-8-4-16,7-3 4 15,-2-3-1-15,2 1 5 16,-1 0-2-16,3 4 2 16,1 4-2-16,1 8 2 15,0 8 1-15,2 6 2 16,3 9 2-16,-2 4-1 15,4 6 3-15,-3 5-5 16,3 5-3-16,-3 2 0 16,1 1-80-16,-2-1-77 15,4 0-18-15,-6-12-3 16,0 0-5-16,-1-15 1 0</inkml:trace>
  <inkml:trace contextRef="#ctx0" brushRef="#br0" timeOffset="44892.84">5214 10551 176 0,'15'-7'73'0,"-15"7"-25"16,22-18-21-16,-10 8-16 15,0-1-7-15,0 0-2 16,3 1 0-16,-3 0 1 15,-1-2-9-15,-1 1-36 16,-6-5-33-16,5 5-13 0,-9-8-5 16,9 7 51-16,-9-11 42 15</inkml:trace>
  <inkml:trace contextRef="#ctx0" brushRef="#br0" timeOffset="45219.83">5488 10208 90 0,'12'-7'52'0,"5"7"-8"16,-2 0-10-16,5 0-4 15,-2 6-2-15,2 1-1 16,-5 2 1-16,4 1 17 0,-7 7 48 16,-2 0 0-1,-1 6-1-15,-9 0-4 16,0 7-4-16,-9-4-4 0,-1 4-5 15,-1-4-35-15,2-4-40 16,-1 0 0-16,5-6 0 16,5-3 0-16,0-13-7 15,11 10 2-15,1-10-1 16,10-4 2-16,1 0-2 16,9-2-102-16,6 1-48 15,-6-7-12-15,2 6-1 16,-4-3-5-16,0 9-1 15</inkml:trace>
  <inkml:trace contextRef="#ctx0" brushRef="#br0" timeOffset="45987.83">6408 11537 96 0,'-3'12'94'16,"3"12"-33"-16,0 1-19 16,0 7 2-16,0-1-5 15,-5 2 4-15,5-6 11 16,-4-4 28-16,4-5-4 15,0-5-1-15,0-13-1 16,0 0-4-16,0 0-7 16,0 0-14-16,-6-25-20 15,6 2-31-15,-2-6-1 0,2-6 1 16,0-6 0-16,0-4-2 16,0-3 0-16,7-1 0 15,0 2 2-15,3 4-2 16,1 4 2-16,3 6-2 15,0 7-1-15,-3 6 3 16,3 6-1-16,1 4 1 16,-1 5-1-16,-1 5 0 15,4 0 0-15,-2 0 0 16,4 3 1-16,2 4 1 16,1 2-1-16,1 4 0 15,2 3 3-15,-4 1-1 16,1 5 2-16,0 2 1 15,-3 5-1-15,-3 3 1 16,-5 4 0-16,-2 2 0 0,-1-1-2 16,-5-1-3-16,-3-1 0 15,0-4 0-15,0-2 0 16,-7-9 0-16,3-5 0 16,4-4 0-16,0-11 0 15,0 11-47-15,0-11-80 16,4-13-38-16,-4 13-9 15,18-26-3-15,-1 11-2 16,-2-7 25-16</inkml:trace>
  <inkml:trace contextRef="#ctx0" brushRef="#br0" timeOffset="46430.82">7202 11604 508 0,'0'0'145'0,"-10"0"-18"15,10 0-22-15,0 0-28 16,0 0-36-16,0 0-47 16,15-10 1-16,5 6 0 15,3 1 2-15,6-2 0 16,2 5 3-16,2-5-1 15,-1 5 2-15,-3 0 2 16,-7 0 0-16,-5 0 3 16,-7 3 3-16,-10-3 0 15,8 10-55-15,-8-10-78 16,0 0-43-16,0 0 0 16,-13 0-9-16,13 0-6 0</inkml:trace>
  <inkml:trace contextRef="#ctx0" brushRef="#br0" timeOffset="46805.82">7880 11078 626 0,'0'-14'179'16,"0"14"-24"-16,0 0-98 16,3 23-57-16,-3 2 1 15,10 9-3-15,-2 6 1 16,1 8-2-16,2 4 2 15,1 5 1-15,-3-1 3 16,2-2-2-16,-3-6 1 16,-3-2-7-16,-2-7-104 15,-3-10-53-15,7 0-6 16,-7-15-16-16,9-1 0 0,-9-13-3 16</inkml:trace>
  <inkml:trace contextRef="#ctx0" brushRef="#br0" timeOffset="47039.83">8456 11582 256 0,'33'-9'119'0,"1"4"-37"16,-2-1-22-16,0 1-11 15,-1 1-15-15,-2 0-9 16,0 1-11-16,-4 3-22 16,0-4-60-16,-5-5-49 0,7 9-11 15,-11-14-6-15,4 6-2 16,-6-10 88-16</inkml:trace>
  <inkml:trace contextRef="#ctx0" brushRef="#br0" timeOffset="47454.82">9457 11189 446 0,'16'-9'181'0,"-16"9"-9"0,0 0-58 16,0 0-39-16,-15 17-47 16,9-1-24-16,-4 3-3 15,3 4 1-15,-4 5-4 16,3 4 1-16,3 3 0 16,0 4-3-16,5-2 2 15,0 2-1-15,8-3 2 16,2 0-3-16,1-4 4 15,1-1-5-15,8-8 4 16,3-3 3-16,7-6-1 16,2-6-1-16,2-2 1 15,1-6-1-15,0 0-14 16,-6-9-98-16,-4-5-52 0,-5 2-7 16,-12-12-6-16,-2-1 1 15,-6-8-3-15</inkml:trace>
  <inkml:trace contextRef="#ctx0" brushRef="#br0" timeOffset="47723.82">9490 10902 660 0,'-14'-12'178'0,"14"12"-13"16,0 0-145 0,-9-14-20-16,9 14 0 0,0 0 0 15,0 0 0-15,0 0 0 16,0 0 0-16,0 0 0 16,0 0-45-16,0 0-84 15,0 0-38-15,-12 17-16 16,5-1 2-16,-7 2-3 15,-6 12 50-15</inkml:trace>
  <inkml:trace contextRef="#ctx0" brushRef="#br0" timeOffset="54846.86">10520 11126 408 0,'0'0'145'0,"-12"7"-9"15,12-7-15-15,-15 5-18 16,15-5-19-16,-14 0-58 16,14 0-26-16,-13 4 0 0,13-4 0 15,0 0 0-15,0 0 0 16,-11 5 0-16,11-5 0 15,0 0 0-15,0 0 0 16,0 0 0-16,0 0 0 16,0 0 0-16,0 0 0 15,0 0 0-15,10-7 0 16,0 7 0-16,6 0 0 16,4 0 0-16,8 0 0 15,4 0 0-15,3 0 0 16,6 0 0-16,1 0 0 15,-2 0 0-15,-5 0 0 16,-4 0 0-16,-4 0 0 0,-10-3 0 16,-1 3 0-1,-16 0 0-15,13 0 0 0,-13 0 0 16,0 0 0-16,0 0 0 16,0 0-23-16,0 0-104 15,0 0-36-15,0 0-12 16,0 0-13-16,0 0 0 15,-18-7 29-15</inkml:trace>
  <inkml:trace contextRef="#ctx0" brushRef="#br0" timeOffset="55192.82">10461 11450 471 0,'0'0'181'16,"0"0"-13"-16,14-4-65 16,-1 4-38-16,3-9-30 15,6 7-35-15,2-3 0 16,4 5 0-16,0-5 0 16,4 5 0-16,0 0 0 15,3-3 0-15,-1 3 0 16,-1 0 0-16,-2-4 0 15,-2 4 0-15,-4-4 0 16,-4 4 0-16,-4-4 0 16,-5 4 0-16,-12 0 0 15,14-3 0-15,-14 3 0 0,0 0-8 16,0-11-134-16,0 11-31 16,0-12 1-16,0 12-15 15,-9-18 0-15</inkml:trace>
  <inkml:trace contextRef="#ctx0" brushRef="#br0" timeOffset="60016.82">12525 10494 352 0,'0'0'154'16,"0"0"-13"-16,0 0-14 15,0 0-13-15,-14 8-16 16,-1-8-61-16,0 0-37 16,-7 0 0-16,-8 0 0 15,-4 0 0-15,-9-3 0 16,-9 3 0-16,-5-5 0 15,-6 5 0-15,-5 0 0 16,1 0 0-16,-2 0 0 0,0 0 0 16,4 5 0-1,2 1 0-15,7 1 0 0,6 3 0 16,7-3 0-16,9 0 0 16,7-1 0-16,6 0 0 15,10 0 0-15,11-6 0 16,0 0 0-16,-4 13 0 15,4-13-5-15,15 14 3 16,-2-4 2-16,5 3 0 16,4 0 0-16,8 2 0 15,3 1 1-15,5 1 0 16,5 0 1-16,0 1-3 0,3 0 1 16,-2 1-1-16,-1-1-2 15,-2 3 2-15,-8 0-2 16,-2 1 1-16,-5 2 3 15,-10 2 0 1,-2 4 0-16,-8 1 1 0,-6 6 2 16,-3 3-1-16,-7 2-1 15,-7 4-2-15,0 2 0 16,-9 2 0-16,2-1 0 16,-5 1 0-16,-2-1 0 15,0-4-3-15,1-2-2 16,1-4 3-16,0-3-3 15,0-4 2-15,5-5-3 0,3-4 4 16,1-6 2-16,6-1-3 16,4-7 0-16,10-9 0 15,-12 12 1-15,12-12 3 16,0 0 1-16,0 0 3 16,11-5 0-16,0 0 1 15,4 2 0-15,4-2 2 16,8 1-4-16,2 0-4 15,10 4 0-15,2-4 0 16,4 4 0-16,6-4 0 16,1 4 0-16,-3 0 0 15,1-3 0-15,-3 3 0 16,-5-3 0-16,-5 3 0 16,-5-5 0-16,-3 5 0 15,-4 0 0-15,-4-3 0 0,3 3 0 16,-2 0 0-1,2 0 0-15,-2 0 0 0,2 0 0 16,-2 3 0-16,0-3 0 16,-3 0 0-16,0 0 0 15,-5 3 0-15,0-3 0 16,-14 0 0-16,15 0 0 16,-15 0 0-16,0 0 0 15,0 0-2-15,0 0 0 16,0 0 1-16,0 0 4 15,0 0-1-15,0 0-90 16,0 0-75-16,-4-9-9 16,4 9-5-16,-16-6 1 0,-3 2-7 15</inkml:trace>
  <inkml:trace contextRef="#ctx0" brushRef="#br0" timeOffset="60844.82">11928 12111 489 0,'0'0'141'0,"0"0"-10"15,0 0-19-15,0 0-24 16,-7 10-43-1,7-10-31-15,0 0-11 0,0 0-3 16,-7 11 0-16,7-11 0 16,0 0 0-16,-12 12 0 15,12-12 0-15,-10 17 0 16,4-6 0-16,-1 3 0 16,3 2 0-16,-1 3 0 15,1 0-3-15,4 1-1 16,0 0 1-16,0 1-2 0,8-3 0 15,0 0 1-15,2-4 2 16,4-3 2-16,-1-1 4 16,6-4-2-16,0-6 2 15,-3 0-2-15,5-4-2 16,-3-2 0-16,2-5-3 16,0 0-1-16,-5-3-4 15,0-3 2-15,-1 0 0 16,-2-5 4-16,-3 1 0 15,-4-2 6-15,1 1 0 16,-6-1 7-16,0 3-2 16,-8-1 2-16,0 4-5 15,-5 3-6-15,0 1 0 16,-7 4 0-16,-2 1 0 0,0 5-33 16,-3-4-117-16,0-5-26 15,5 3-5-15,0-12-2 16,13 1-4-16</inkml:trace>
  <inkml:trace contextRef="#ctx0" brushRef="#br0" timeOffset="61613.83">11771 9985 546 0,'0'0'171'0,"0"0"-33"16,-11 0-37-16,11 0-34 15,0 19-67-15,0-4 0 0,7 2 0 16,-2 1 0-16,3 2 0 16,0-1 0-16,-2-1 0 15,3 0 0-15,-9-3 0 16,7-2 0-16,-7-2 0 16,0-11 0-16,0 17 0 15,0-17 0-15,0 0 0 16,0 9 0-16,0-9 0 15,0 0 0-15,0 0 0 16,3-14 0-16,-3 0 0 0,0-1 0 16,0-6 0-1,4-3 0-15,-4-5 0 0,5-2 0 16,-2-3 0-16,6 1 0 16,-1 3 0-16,1 3 0 15,-3 5 0-15,4 5 0 16,-1 5 0-16,-9 12 0 15,20-7 0-15,-10 14 0 16,1 5 0-16,2 5 0 16,4 5 0-16,-2 1 0 15,4 7 0-15,-1 1 0 16,-3-2 0-16,0 1 0 16,-2-4 0-16,-2-3 0 15,-7-2 0-15,4-6-45 0,-6-3-86 16,-2-12-32-16,0 0-7 15,18 10-12-15,-15-21 1 16</inkml:trace>
  <inkml:trace contextRef="#ctx0" brushRef="#br0" timeOffset="61893.82">12214 10010 531 0,'0'0'177'16,"0"0"-11"-16,-8 11-55 0,8-11-73 15,0 0-38-15,14 7 0 16,-14-7 0-16,23 6 0 16,-8-3 0-16,5-3 0 15,1 4 0-15,-1-4 0 16,1 0 0-16,-3 0 0 15,-1 0-3-15,-2-7-117 16,-3-3-45-16,2 4-7 16,-6-9-2-16,3 3-3 15,-7-7 2-15</inkml:trace>
  <inkml:trace contextRef="#ctx0" brushRef="#br0" timeOffset="62362.83">12483 9762 601 0,'0'-14'169'0,"0"14"-27"16,5-11-59-16,-5 11-82 15,11-14-1-15,0 8-1 16,2 0 1-16,5 1 1 15,0 5 2-15,6-5 0 16,1 5 2-16,0 4 2 16,0 1 2-16,0 3-9 15,-1 3 0-15,-5 2 0 16,-2 3 0-16,-9 2 0 0,-3 5 0 16,-5 2 0-1,-10 1 0-15,-1 1 0 0,-4-1 0 16,0-3 0-1,1-3 0-15,1-4 0 0,4-3 0 16,9-13 0-16,-8 11 0 16,8-11 0-16,0 0 0 15,17 4 0-15,-4-4 0 16,1 0 0-16,5 0 0 16,3 0 0-16,1 0 0 15,1 0 0-15,-3 0-62 16,2 0-98-16,0 0-13 15,-9 0-1-15,6 9-6 0,-9-1 2 16</inkml:trace>
  <inkml:trace contextRef="#ctx0" brushRef="#br0" timeOffset="63078.82">13417 11100 558 0,'0'0'184'0,"0"0"-8"16,-9 18-83-16,9 2-87 15,0 5 0-15,4 6-6 16,-4 2 0-16,5 1-2 16,-5 1-1-16,5-4 2 15,-5-6-2-15,3-5 4 16,-3-7-2-16,0-13 5 15,5 13 1-15,-5-13-5 16,0 0 0-16,4-12 0 0,-4-1 0 16,0-6 0-16,0-6 0 15,0-8 0-15,4-5 0 16,1-7 0-16,-1-1 0 16,6-2 0-16,3 2 0 15,-1 4 0-15,5 7 0 16,-1 5 0-16,3 6 0 15,1 7 0-15,-1 4 0 16,3 5 0-16,-1 1 0 16,3 7 0-16,-2 0 0 15,1 10 0-15,-3 2 0 16,0 6 0-16,-2 9 0 16,-4 3 0-16,-4 11 0 15,-2-1 0-15,-4 6 0 16,-4-2 0-16,0-1 0 0,0-5 0 15,-2-7 0-15,2-6 0 16,-6-9 0-16,6-4 0 16,0-12 0-16,-5 11 0 15,5-11 0-15,0 0 0 16,0 0-6-16,0 0-132 16,0 0-30-16,0 0-8 15,-19 0 0-15,7 11-7 16</inkml:trace>
  <inkml:trace contextRef="#ctx0" brushRef="#br0" timeOffset="64679.82">14781 11205 567 0,'-22'0'180'0,"4"0"-49"16,-1 7-37-16,0-7-43 16,6 5-51-16,0-5 0 15,3 5 0-15,10-5 0 16,-13 0 0-16,13 0 0 16,0 0 0-16,0 0 0 15,0 0 0-15,26-8 0 16,-3 4 0-16,8-3 0 15,6 2 0-15,4 0 0 16,6-1 0-16,-2 0 0 16,2 3 0-16,-8 0 0 0,-2 3 0 15,-11 0 0 1,-4 0 0-16,-6 0 0 0,-5 0 0 16,-11 0 0-16,0 0 0 15,0 0 0-15,-14 17 0 16,-6-13 0-16,-6 3 0 15,-2-1 0-15,-3-2 0 16,2 1 0-16,-1-5 0 16,4 3 0-16,6-9-18 15,7-1-118-15,9-4-35 16,2-8-4-16,6-1-3 16,3-12-2-16</inkml:trace>
  <inkml:trace contextRef="#ctx0" brushRef="#br0" timeOffset="65700.82">16484 10208 248 0,'16'0'169'15,"-16"0"-36"-15,16-7-13 0,-16 7-11 16,0 0-12-16,10 0-16 16,-10 0-32-16,0 0-36 15,0 0-9-15,-19 0-4 16,5 0 0-16,-6 0 0 15,-5 0 0-15,-12 0 0 16,-1 0 0-16,-9-4 0 16,-1 4 0-16,-3-5 0 15,0 5 0-15,1 0 0 16,5 0 0-16,8 0 0 16,2 0 0-16,9 0 0 15,6 0 0-15,5 4 0 16,15-4 0-16,-16 0 0 0,16 0 0 15,0 0 0-15,0 0 0 16,0 0 0-16,0 15-4 16,0-15 1-16,12 18-1 15,4-4 3-15,-1 1-1 16,8 6 2-16,7 1 1 16,2 3 1-16,8 2-1 15,4 3 1-15,-1 2-3 16,0 0 2-16,0 3-3 15,-2 0 2-15,-7 2-4 16,-2-1 4-16,-5 3-2 16,-7 1 4-16,-7 3 0 15,-5 5-2-15,-8 1 3 0,0 3-2 16,-12 2 1-16,-2-1-3 16,-1-3 2-16,-2-1-3 15,0-4 0-15,-2-6 2 16,2-5-2-16,2-6 1 15,2-4 1-15,-2-4-1 16,6-6 0-16,3-2 0 16,6-12 1-16,-7 10 2 15,7-10 2-15,0 0-3 16,0 0 0-16,16-3-2 16,-4-2 2-16,3 0-1 15,5 1-1-15,1-1-2 16,8 1 0-16,5-2 2 15,5 0 3-15,-1 1-1 16,5 1 1-16,3 1 0 0,-3 3 0 16,0-4-1-16,-6 4-1 15,0 0 1-15,-9 0 1 16,-2 0 1-16,-11 4-3 16,1-4 0-16,-16 0 0 15,14 4 0-15,-14-4 0 16,0 0 0-16,0 0 0 15,0 0 0-15,0 0 0 16,0 0 0-16,0 0 0 16,0 0 0-16,0 0 0 15,0 0 0-15,0 0 0 16,0 0 0-16,0 0-113 0,0 0-46 16,-11-3-15-16,11 3-3 15,0 0 0 1,-11 0-2-16</inkml:trace>
  <inkml:trace contextRef="#ctx0" brushRef="#br0" timeOffset="67265.83">17490 10469 612 0,'-7'-10'177'16,"7"10"-38"-16,0 0-49 16,0 0-85-16,0 0-5 15,0 0 0-15,-6 12 0 0,6-12 0 16,0 21 0-16,4-1 0 16,2 8 0-16,2 6 0 15,0 8 0-15,3 11 0 16,-1 2 0-16,1 4 0 15,-1 1-5-15,-1-2 4 16,-1-4-4-16,-5-2 5 16,0-10-5-16,-3-8 3 15,6-9 2-15,-6-5 0 16,0-8 6-16,0-12 4 16,0 0-8-16,0 0-2 15,0 0 0-15,-4-27 0 16,0 4 0-16,4-7 0 15,-8-5 0-15,8 1-60 16,-6-3-84-16,-1 2-30 0,7 12 0 16,-12-1-2-16,12 24 1 15</inkml:trace>
  <inkml:trace contextRef="#ctx0" brushRef="#br0" timeOffset="69182.83">16568 11695 413 0,'0'0'185'0,"0"0"-22"15,-8-12-27-15,8 12-36 16,-11 0-74-16,11 0-26 16,-12 4 0-16,12-4 0 15,-15 15 0-15,5-1 0 16,2 3 0-16,-2 2 0 15,0 3 0-15,0 2 0 16,5 1 0-16,-1-1 0 0,6-2 0 16,2-2 0-16,6-4 0 15,5-4 0-15,6-5-3 16,1-2-1-16,3-5-1 16,-2-4 2-16,2-2 1 15,-3-2-1-15,-3-4 0 16,-5-1 3-16,-7-2 6 15,0 0 5-15,-5 0-5 16,-8 2-6-16,-2-4 0 16,-3 2 0-16,1 1-63 15,-6-2-79-15,-4-6-34 16,7 5-6-16,-10-12-4 16,9 1-1-16</inkml:trace>
  <inkml:trace contextRef="#ctx0" brushRef="#br0" timeOffset="70133.82">15895 9680 522 0,'0'0'177'16,"-5"17"-37"-16,5-6-40 16,5 6-38-16,-5 2-46 15,7 2-10-15,-1 2-8 16,-3-3-1-16,3 0 0 0,-2-4 2 15,-2-3-1-15,-2-13 2 16,0 14 1-16,0-14-2 16,0 0 1-1,0 0 1-15,0 0 0 0,0 0 0 16,0 0 0-16,0 0 0 16,0 0 1-16,0 0 2 15,0 0-4-15,0 0 0 16,0 0 0-16,0 0 0 15,0 0 0-15,15-3 0 16,-15 3 0-16,0 0 0 16,0 0 0-16,0 0 0 15,0 0 0-15,-5 10 0 0,5-10 0 16,0 0-6-16,0 0 4 16,0 0 3-16,0 10 3 15,0-10-1-15,0 0-3 16,0 0 0-16,0 0 0 15,7-11 0-15,-7 11 0 16,0-13 0-16,0 3 0 16,3-4 0-16,-3-4-3 15,6-3-3-15,-2-4 3 16,4-2-1-16,1 1 3 16,1 1 0-16,-3 2 1 15,6 6 1-15,-5 3 5 0,-8 14-1 16,18-8 1-1,-18 8-6-15,13 8 0 0,-13-8 0 16,18 21 0-16,-9-7 0 16,1 1 0-16,2 0 0 15,-2 2 0-15,0 0 0 16,0 1 0-16,-3-4 0 16,1 1 0-16,-1-2 0 15,-5-3 0-15,-2 0 0 16,0-10-55-16,5 14-57 15,-5-14-41-15,0 0-16 16,0 0-3-16,18-5 0 16,-11-6-1-16</inkml:trace>
  <inkml:trace contextRef="#ctx0" brushRef="#br0" timeOffset="72062.61">16331 9754 460 0,'0'0'149'0,"0"0"-17"16,0 0-21-16,-11 4-22 16,11-4-26-16,0 0-44 0,0 0-19 15,0 0 0 1,0 0 0-16,0 0 0 0,11-10-9 16,-11 10-1-16,0 0-1 15,15-5 5-15,-15 5 1 16,20 0 4-16,-8-3-1 15,4 3 2-15,-2 0 1 16,0-3 0-16,0 3 2 16,-6 0 2-16,-8 0 1 15,15 0-5-15,-15 0-97 16,0 0-47-16,0 0-20 16,0 0-5-16,5-13-2 15,-5 13-5-15</inkml:trace>
  <inkml:trace contextRef="#ctx0" brushRef="#br0" timeOffset="72468.6">16527 9552 461 0,'17'-10'160'16,"-7"-1"-30"-16,4-1-27 15,3 5-28-15,-3-1-47 16,0 5-25-16,3 3 2 16,-3 0 6-16,-2 9 2 15,2 2-5-15,-6 4 2 16,1 2-5-16,-3 4 3 0,-1 1-7 16,-5 3 1-1,0-2-7-15,-5 0 3 0,-3-3 2 16,0 0-1-16,2-3 0 15,-3-4 0-15,3-2 0 16,6-11 3-16,0 14-1 16,0-14-2-16,18 0 1 15,-4 0 1-15,10-5 1 16,1 1-39-16,1-2-78 16,4-4-52-16,3 3-1 15,-5-5-4-15,2 8 0 16,-10-5-4-16</inkml:trace>
  <inkml:trace contextRef="#ctx0" brushRef="#br0" timeOffset="74317.61">18416 11010 476 0,'0'0'160'0,"-20"0"-24"15,5 0-22-15,4 0-31 16,-5 0-44-16,6 0-40 15,-1 0 1-15,11 0 1 16,-17 0 1-16,17 0 0 16,-10 0 1-16,10 0-1 15,0 0 2-15,0 0-2 16,0 0-2-16,0 0 0 0,0 0-3 16,0 0-4-1,0 0 2-15,11-13-1 0,3 9-3 16,5 0-2-16,5-1 3 15,2 0 3-15,4 0 4 16,2 0 1-16,2 1-1 16,-1 0 0-16,-5 4 0 15,-1-3 1-15,-3 3 1 16,-6-4 0-16,0 4-1 16,-5 0 1-16,-3 0 1 15,-10 0 1-15,13 0 2 16,-13 0 5-16,0 0 1 15,0 0-3-15,0 0-2 16,0 0 1-16,0 0-4 16,-9 7-3-16,9-7 0 0,-18 0-6 15,18 0-101-15,-13 7-51 16,13-7-16-16,-14-7 0 16,14 7-4-16,-5-17 0 15</inkml:trace>
  <inkml:trace contextRef="#ctx0" brushRef="#br0" timeOffset="75287.6">20009 9943 240 0,'29'-6'144'15,"-6"-2"-16"-15,-2 4-12 16,-5 4-8-16,-1-4-16 16,-4 4-12-16,-11 0-25 15,0 0-40-15,0 0-4 16,0 0 0-16,-13 13-1 0,-7-5-1 16,-10 0-5-16,-12 1-4 15,-3 0 0-15,-12 1 0 16,-6-1 0-16,-3 1 0 15,0 0 0-15,-1-2 0 16,6-2 0-16,7 1 0 16,7-1 0-16,11 0 0 15,6-2-2-15,8 0-1 16,10-1-1-16,12-3-2 16,0 0 0-16,0 0 1 15,-4 11 1-15,4-11 0 16,17 16-1-16,0-3 4 15,1 4-1-15,4 3 1 16,4 2-1-16,6 3 1 16,7 1-1-16,1 3 2 0,2 1-1 15,2 0 1-15,2 2 0 16,-3 0 1-16,0 0-2 16,-2-1 1-16,-8 2 0 15,-2 0 1-15,-9 2 0 16,-7 2 2-16,-8 1 0 15,-7 5 2-15,-12 3 0 16,-4 3-4-16,-9-1 3 16,-2 0-6-16,-5-3 3 15,1-3-4-15,3-6 4 0,2-4-8 16,5-8 4-16,4-7 1 16,7-3-2-1,10-14 1-15,-11 13 4 0,11-13 2 16,0 0-2-16,14 0 0 15,3 0-1-15,6-6 2 16,8 1 2-16,3 1 0 16,7-3-4-16,3 1-2 15,8-1 2-15,0 2 1 16,-4 0 1-16,-4 5 1 16,-9-6 0-16,-2 6-1 15,-10 0-2-15,-4 0-1 16,-19 0 2-16,15 0-1 15,-15 0 1-15,0 0-1 16,0 0-2-16,0 0 1 0,0 0-117 16,0 0-46-16,9-12-9 15,1 6 0-15,-1-10-5 16,11 2 0-16</inkml:trace>
  <inkml:trace contextRef="#ctx0" brushRef="#br0" timeOffset="75703.61">20772 10525 468 0,'0'0'187'16,"0"0"-23"-16,0 0-59 16,-14 9-60-16,8 3-36 15,4 2-2-15,-6 6-3 16,3 0-3-16,-2 4-6 16,-1 3 2-16,4 2 0 15,-4-3 1-15,6-1 2 16,2-1 3-16,0-3 0 15,4-3 5-15,5 0-7 16,7-4 4-16,-1-3-5 16,6-2 4-16,0-2-8 15,1-7 3-15,5 0-5 0,-2-6-22 16,-3-5-90-16,-2-7-40 16,2 0-11-16,-9-11-4 15,4 1 3-15,-14-12-4 16</inkml:trace>
  <inkml:trace contextRef="#ctx0" brushRef="#br0" timeOffset="75928.6">20747 10180 669 0,'0'-18'169'15,"0"5"-33"1,0 13-134-16,6-14-4 0,-6 14-1 16,0 0-32-16,11 0-62 15,-11 0-37-15,11 21-30 16,-11-8-6-16,7 14 0 16,-12-2-1-16</inkml:trace>
  <inkml:trace contextRef="#ctx0" brushRef="#br0" timeOffset="77037.6">20042 11669 158 0,'0'0'52'0,"0"0"-17"15,0 0-12-15,0 0-16 16,0 0-14-16,0 0-8 16,0 0-9-16,0 0-22 0,0 0-13 15,0 0-18-15,0 0 30 16,0 0 47-16</inkml:trace>
  <inkml:trace contextRef="#ctx0" brushRef="#br0" timeOffset="78803.61">20049 11592 249 0,'0'0'137'0,"0"0"-14"16,0 0-10-16,0 0-14 15,0 0-12-15,0 0-13 16,-10-7-22-16,10 7-39 16,0 0-11-16,0 0 2 15,0 0-3-15,0 0 1 16,0 0-1-16,0 0-1 16,-10 0 0-16,10 0 0 15,0 0 2-15,0 0-2 16,0 0 1-16,0 0 0 0,0 0 3 15,0 0 2 1,0 0 2-16,0 0-4 0,0 0 0 16,0 0 1-16,-12 11-1 15,12-11-2-15,0 0-3 16,0 0-1-16,-11 10-3 16,11-10 5-16,0 0-3 15,0 0 0-15,-10 11 1 16,10-11 1-16,-8 10 0 15,8-10 0-15,-3 12 0 16,3-12 1-16,-8 15 0 16,8-15 1-16,-3 13-1 0,3-13 0 15,-5 11 0 1,5-11 0-16,0 0 0 0,0 14 0 16,0-14 0-1,0 0-1-15,-3 15 1 16,3-15-1-16,0 0 0 0,0 12 0 15,0-12 1-15,0 0-2 16,0 0 1-16,0 0-1 16,3 10 1-16,-3-10 0 15,0 0-1-15,0 0-1 16,0 0 3-16,0 0-1 16,0 0 1-16,0 0 0 15,0 0 0-15,6 12 1 16,-6-12-2-16,0 0 3 15,0 0-1-15,0 10-1 16,0-10 0-16,0 0-1 16,0 0 0-16,4 10 1 0,-4-10 0 15,0 0-1-15,0 0-1 16,0 0 1-16,8 11 1 16,-8-11-1-16,0 0 1 15,0 0 0-15,12 10 2 16,-12-10 1-16,0 0 1 15,10 3 1-15,-10-3-2 16,0 0 1-16,10 0-2 16,-10 0 0-16,12 5-2 15,-12-5-3-15,0 0-2 16,14 0 0-16,-14 0-1 0,11-4-1 16,-11 4 1-1,11-3-2-15,-11 3 1 0,15-7 2 16,-15 7 1-1,16-9 1-15,-16 9 1 0,15-8 1 16,-15 8 1-16,14-12 1 16,-14 12-1-16,10-15 0 15,-10 15 3-15,11-20-1 16,-7 6 1-16,1 2 0 16,-5-3 1-16,3 2 0 15,-3-1 4-15,0 2 2 16,0-1 1-16,-6 1-3 15,6 12 1-15,-16-17-1 16,6 9 2-16,-3 2-3 16,2-1-18-16,-5-2-101 0,0-4-49 15,3 3-8-15,-10-10-3 16,4 1-5-16,-11-11-10 16</inkml:trace>
  <inkml:trace contextRef="#ctx0" brushRef="#br0" timeOffset="79521.6">19209 9474 107 0,'0'22'92'0,"-5"-3"-28"0,5 5-3 16,0-1 32-16,0-2 4 15,0-2-7-15,0-6-5 16,7-1-7-16,-7-12 6 16,0 0-5-16,0 0-15 15,0 0-40-15,0 0-21 16,11-12-1-16,-8-2-2 16,2-4 0-16,0-1-8 15,1-5 1-15,-1 2 1 16,4-2 6-16,1 2-3 15,1 5 0-15,0 1 3 16,-1 5 3-16,-10 11 3 0,17-13-1 16,-17 13-2-16,18 4-2 15,-7 5-2-15,-2 2 1 16,1 7 4-16,0 6-7 16,1 1 3-16,-1 1-4 15,0 0 6-15,-2 0-2 16,-3-2 3-16,-5-4-52 15,5-2-71-15,-5-3-42 16,0-15-9-16,4 11-1 16,-4-11-5-16,2-11 13 15</inkml:trace>
  <inkml:trace contextRef="#ctx0" brushRef="#br0" timeOffset="79804.61">19530 9477 477 0,'18'-8'165'15,"-18"8"-29"-15,12-9-45 16,-12 9-37-16,19-6-55 16,-8 6-1-16,3-3 1 15,-2 3 1-15,3 0 0 16,-3-5 2-16,4 5 0 0,-4-4 0 15,6 0 1 1,-6-2-1-16,0 0 1 0,5-1-11 16,-5-4-92-16,6 4-42 15,-6-6-18-15,6 4-6 16,-7-7-8-16,7 7-4 16</inkml:trace>
  <inkml:trace contextRef="#ctx0" brushRef="#br0" timeOffset="80320.6">19913 9175 435 0,'10'-19'170'0,"-10"19"-25"15,14-15-28-15,-14 15-38 16,19-15-80-16,-6 10-3 16,2 2 0-16,0 3 3 15,3 0 3-15,-1 0 3 16,-1 0 3-16,1 7 2 16,-2 1 2-16,-3 1 0 15,0 5-3-15,-1-1-3 16,-1 6-3-16,-1 1-1 15,-3 5 0-15,-2 2-3 16,-4 3 1-16,0-2-3 16,-8 1 4-16,4-3-1 15,-5-3 1-15,2-4-3 0,2-4-1 16,-2-5-2-16,7-10 1 16,-2 12 0-16,2-12 3 15,0 0 1-15,11 3-2 16,-11-3 1-16,22 0-1 15,-7 0 2-15,1-3 2 16,3 3 0-16,-4-5-2 16,4 5-1-16,-7-5 3 15,0 5-1-15,-12 0-48 16,15-13-80-16,-15 13-38 0,0 0-2 16,7-10-16-1,-12-1 1-15</inkml:trace>
  <inkml:trace contextRef="#ctx0" brushRef="#br0" timeOffset="82639.96">10474 13354 572 0,'-15'-4'193'0,"15"4"-56"16,-16 0-38-16,16 0-77 16,-12-7-22-16,12 7 0 15,0 0-14-15,14 12 7 0,6-7-8 16,4 0 13 0,8 2-8-16,7 0 10 15,6 0-8-15,5-4 10 16,-4 2 1-16,1-5-2 0,-10 0-1 15,-4 3-81-15,-7-3-47 16,-12-6-49-16,-4 6 1 16,-10 0-7-16,0 0 9 15</inkml:trace>
  <inkml:trace contextRef="#ctx0" brushRef="#br0" timeOffset="82824.95">10504 13663 478 0,'4'14'192'16,"-4"-14"-2"-16,20 5-72 15,5-5-114-15,8 0-2 16,6-9-54 0,10-1-97-16,6-3-32 0,-5-11-4 15,4 0 0-15,-11-11-4 16</inkml:trace>
  <inkml:trace contextRef="#ctx0" brushRef="#br0" timeOffset="87381.96">11652 13379 397 0,'-10'-15'149'16,"10"15"-14"-16,-7-10-21 16,7 10-21-16,0 0-40 15,0 0-50-15,0 0-4 16,-10-4-3-16,10 4-2 15,0 0-2-15,0 20 0 16,0-6-1-16,6 3 3 16,-4 3-1-16,-2 5 2 0,9 2 2 15,-6 1 1 1,4 0 1-16,-4-5 1 16,3 1-1-16,-3-3 2 0,0-5-2 15,2-3 1-15,-5-13 1 16,4 17 2-16,-4-17 4 15,0 0 3-15,0 0 1 16,0 0 0-16,8-19-1 16,-8 2 1-16,-3-7-3 15,3-4-1-15,-8-8-3 16,8-3-5-16,0 0-2 16,0 0 7-16,4 3-7 15,5 3 8-15,-2 6-7 0,2 5 7 16,4 7-10-1,0 3 9-15,2 8-7 0,1 4-2 16,2 3-1-16,-1 5-1 16,3 4 2-16,1 5-1 15,-1 5-1-15,-2 6-7 16,-3 1 8-16,1 2-5 16,-4 1 9-16,-2 0-7 15,-5 0 7-15,1-2-6 16,-3-5 9-16,-3-3 1 15,2-2-65-15,-2-1-71 16,0-9-32-16,0 2-170 16,0-12 161-1</inkml:trace>
  <inkml:trace contextRef="#ctx0" brushRef="#br0" timeOffset="87701.96">12269 13473 381 0,'0'0'184'0,"11"-5"-40"16,-11 5-58-16,15 0-21 15,-3 4-7-15,-2-4-58 0,4 0 0 16,0 3-1-16,5-3 2 16,-4 0 1-16,3 0 0 15,-3 0 1-15,1-6-5 16,-1 3-103-16,1 3-45 16,-16 0-23-16,21-12-11 15,-21 12-5-15,12-11 67 16</inkml:trace>
  <inkml:trace contextRef="#ctx0" brushRef="#br0" timeOffset="88260.96">12607 13219 462 0,'0'-12'187'16,"-10"-4"-11"-16,7 1-67 15,6 4-78-15,5 1-31 16,-8 10-1-16,21-15 0 16,-5 10 0-16,4 5 0 15,4 0 1-15,0 4 0 16,0 3 1-16,-1 3 0 15,-2 3-1-15,1 5-2 16,-4 2 1-16,-5 4-2 16,-4 2 1-16,-4 7 0 15,-5 5-8-15,-8 0 6 16,-7 6-6-16,-4-1 9 0,-3 1-5 16,-1-4 4-16,-2-1-5 15,3-7 4-15,3-7 2 16,6-6 1-16,4-3 3 15,9-16 0-15,0 11-1 16,0-11 2-16,13 0-2 16,4 0 1-16,0-6 0 15,3 2-1-15,4-2-4 16,0 1 1-16,1-1 0 16,-1 1 1-16,-1-1 1 0,-6 2 1 15,1 0 1-15,-6 1 1 16,-12 3 0-16,17 0-3 15,-17 0-92-15,0 0-52 16,14 4-31-16,-14-4-16 16,0 0-2-16,0 0 40 15</inkml:trace>
  <inkml:trace contextRef="#ctx0" brushRef="#br0" timeOffset="89035.95">13262 13453 40 0,'0'0'25'16,"0"0"2"-16,0 0-4 15,0 0-1-15,0 0-3 16,0 0 0-16,0 0-2 15,0 0-6-15,0 0-7 16,0 0-6-16,0 0-7 0,0 0-13 16,12-7-12-16,-12 7-14 15,0 0-8-15,0 0 20 16,12-6 36-16</inkml:trace>
  <inkml:trace contextRef="#ctx0" brushRef="#br0" timeOffset="90013.99">13268 13433 385 0,'0'0'151'0,"-14"0"-17"16,14 0-28-16,0 0-17 15,0 0-24-15,0 0-30 16,0 0-40-16,15-7-3 16,1 7 0-16,4 0 2 15,3 0 3-15,3 3 2 16,3 1 0-16,0-4-1 16,-2 4 1-16,-1 0 1 15,-5-4-1-15,-4 3 2 0,-5-3 1 16,-12 0 1-1,16 6-1-15,-16-6-65 0,0 0-63 16,0 0-40-16,0 0-9 16,0 0-8-16,0 0-7 15</inkml:trace>
  <inkml:trace contextRef="#ctx0" brushRef="#br0" timeOffset="90478.96">13725 13276 293 0,'11'-12'167'0,"-11"12"-32"16,0 0-18-16,0 0-13 15,14-5-21-15,-14 5-35 16,0 19-41-16,-4-2-7 15,0 4-9-15,4 2 7 16,-6 2-7-16,6 1 5 16,0 0-4-16,0-2 10 15,0-2-7-15,7-5 7 16,-2-3 1-16,3-3-3 16,2-4 1-16,3-7 0 15,1 0-2-15,2-6 0 16,0-3-2-16,1-5 1 15,-1-6 1-15,0-2 2 0,-4-3 6 16,1-1-7-16,-7-1 7 16,-1 2-4-16,-5 1 8 15,-4 2-9-15,-3 4 8 16,-8 3-10-16,-2 5 0 16,-6 2-2-16,-1 4-20 15,-1 4-62-15,-3 3-48 16,7 1-28-16,5 6-20 15,-2-4 2-15,10 7-8 16</inkml:trace>
  <inkml:trace contextRef="#ctx0" brushRef="#br0" timeOffset="90810.95">14319 13384 494 0,'0'0'177'0,"15"0"-37"16,-4 5-49-16,0-5-48 15,6 0-35-15,3 0-3 16,1 0-1-16,6-5-3 15,1 1-1-15,2 1 0 16,-2-1 3-16,-1-1-2 16,-3 1 8-16,-2 0-9 15,-6 1 5-15,3-1-77 0,-10-1-48 16,-9 5-39-16,13-10-10 16,-13 10-12-16,0-15-8 15</inkml:trace>
  <inkml:trace contextRef="#ctx0" brushRef="#br0" timeOffset="91057.95">14505 13159 526 0,'0'0'181'0,"-12"5"-21"0,12-5-61 15,-8 22-79-15,8-2-27 16,0 5 2-1,0 8-1-15,0 6-4 0,4 4 11 16,-2 2-8-16,2 1 6 16,0-3-5-16,-1-1 7 15,-3-6-109-15,7-7-41 16,1-5-20-16,-8-24-13 16,14 16-4-16,-14-16 34 15</inkml:trace>
  <inkml:trace contextRef="#ctx0" brushRef="#br0" timeOffset="91328.95">14774 13129 397 0,'0'0'187'0,"0"0"-20"16,0 14-51-16,0 9-37 15,0 2-44-15,3 7-35 16,-3 4-2-16,8 7-5 16,-1 0 5-16,-2-1-5 15,0-1 8-15,-1-1-6 16,-4-4 4-16,0-5-86 16,0-5-57-16,0-3-25 15,-7-13-19-15,7 1-2 0,0-11 10 16</inkml:trace>
  <inkml:trace contextRef="#ctx0" brushRef="#br0" timeOffset="91596.96">15046 12703 270 0,'16'14'183'0,"6"12"-14"16,3 10-51-16,3 8-21 15,5 15-16-15,-1 9-33 16,-1 8-46-16,-8 8-1 0,-7 6-5 16,-16 8 4-16,-16 4-80 15,-11 0-55-15,-15 1-45 16,-19-13-11-16,-3 0 1 15,-21-21 1-15</inkml:trace>
  <inkml:trace contextRef="#ctx0" brushRef="#br0" timeOffset="92229.95">11650 12836 615 0,'-15'0'184'0,"-2"0"-51"16,-4 7-134-16,-1 6 0 15,-4 10-2-15,-1 9 3 0,-5 14-5 16,-4 12 2-16,0 14-3 16,-2 12-1-16,4 10 5 15,8 6-1-15,5 4 4 16,7 2-2-16,14-4 7 16,16-2-7-16,16-9 8 15,14-9-21-15,19-6-103 16,18-4-45-16,10-18-21 15,16-2-5-15,7-18-1 16</inkml:trace>
  <inkml:trace contextRef="#ctx0" brushRef="#br0" timeOffset="93010.96">15684 13259 217 0,'0'28'168'0,"4"4"-30"16,-4 2-27-16,0-2-10 16,0-1-22-16,-3-6-15 0,3 0-31 15,-7-9-32-15,7-4 8 16,0-12 2-16,0 0-1 15,0 0-1-15,-4-21 0 16,4-4-1-16,4-5 7 16,-4-8-8-16,7-4 0 15,-4-2-9-15,4-2 8 16,1 2-7-16,6 4 8 16,-1 5-6-16,1 6-1 15,2 8 0-15,-1 8-1 16,2 5-2-16,-3 8-2 15,4 4 1-15,-4 7 0 16,2 6-2-16,-1 3 2 0,2 5-2 16,-2 2 2-1,3 2-1-15,-5 2 3 0,-1 4 1 16,-3 1-7-16,-2-1 8 16,-7-1-7-16,0-1 11 15,-7-2-8-15,2-5 9 16,-3-2-10-16,0-3-30 15,-2-7-97-15,10-14-36 16,-9 11-1-16,9-11-18 16,0-18-2-16</inkml:trace>
  <inkml:trace contextRef="#ctx0" brushRef="#br0" timeOffset="93645.96">16564 13269 585 0,'0'0'162'0,"0"0"-22"15,0 0-67-15,0 0-69 16,16-6 1-16,-1 6 2 16,2 0 2-16,4 0 1 0,0 0-6 15,6 3-3-15,-4-3-1 16,-1 0 0 0,-2 4-1-16,-5-4 0 0,-3 0 1 15,-12 0 1-15,18 0 1 16,-18 0 0-16,0 0 0 15,0 0-6-15,0 0 5 16,0 0 0-16,-14 6-1 16,-3-2-1-16,-4 0-1 15,-3 1 1-15,-6-1-1 16,0-1 3-16,2-3-5 16,0 5-1-16,5-5 1 15,5 0 4-15,8-4 1 0,10 4 0 16,0 0 2-1,8-11 0-15,5 5 0 16,8 1 1-16,1 0 1 0,1 0-6 16,4 1 1-16,2-1-1 15,-3 2 2-15,2-2-3 16,-5 2 2-16,-4 3 0 16,-5-5 0-16,-4 5-3 15,-10 0-1-15,0 0 5 16,0 0 0-16,0 0 1 15,-9 14-29-15,-5-10-79 16,3-4-49-16,11 0-13 16,-20 7 2-16,20-7-10 15,-18 0 2-15</inkml:trace>
  <inkml:trace contextRef="#ctx0" brushRef="#br0" timeOffset="95781.96">17514 13012 465 0,'5'24'131'0,"0"2"-18"0,2 3-16 16,-3-4-27-16,2 3-30 15,-6-3-43-15,3-3 1 16,-3-4-1-16,0-4 1 16,2-4 3-16,-2-10 6 15,0 0 5-15,0 0 1 16,0 0-1-16,0 0-1 16,7-26 1-16,-7 5-2 15,2-9-1-15,8-3-6 16,-7-4-4-16,6 1-2 15,0 0 3-15,3 1-2 0,-1 6 4 16,3 5-4-16,-1 6 3 16,-2 6-2-16,2 5 0 15,-2 7-1-15,2 0-2 16,2 4 0-16,1 6-1 16,-2 2 1-16,4 7-2 15,0 0 3-15,0 5-1 16,-2 0 4-16,1 1-1 15,-5 0 1-15,-1-1-1 16,-4-2 1-16,0-2-68 16,-1-2-62-16,-6-6-33 15,7 0-7-15,-7-12-14 16,0 0-1-16</inkml:trace>
  <inkml:trace contextRef="#ctx0" brushRef="#br0" timeOffset="96089.95">18057 13050 322 0,'0'0'171'15,"11"3"-30"-15,-11-3-19 16,16 0-24-16,-3 0-26 15,6-5-40-15,2 5-29 16,2-5-2-16,2 5 0 16,-1-6-2-16,-2 6 2 0,-2-5-2 15,-5 5 1-15,-1-4 4 16,-14 4-1-16,17-3-49 16,-17 3-72-16,11-8-38 15,-11 8-14-15,10-9-16 16,-10 9-2-16,13-10 83 15</inkml:trace>
  <inkml:trace contextRef="#ctx0" brushRef="#br0" timeOffset="96762.96">18742 12846 556 0,'-13'-12'188'15,"13"12"-53"-15,-11-8-46 16,11 8-44-16,0 0-42 15,-12-12-1-15,12 12-5 16,0 0-2-16,0-16-1 0,0 16 0 16,12-17-2-1,-12 17 2-15,18-20 0 0,-4 8-1 16,3 0 7-16,0 5-1 16,4 1 1-16,2 3 0 15,1 3 2-15,3 8-1 16,-1 3-1-16,0 5 1 15,-4 4-7-15,-4 4 2 16,-2 4-1-16,-6 5-2 16,-7 3 0-16,-6 4-1 15,-8 0 3-15,-6 4-1 16,-4-1 6-16,-2-2-2 16,-7-4 3-16,3-5-1 15,1-6 2-15,5-7-1 16,6-5 3-16,5-7 0 0,10-7 0 15,0 0 0-15,0 0-1 16,0 0 1-16,22-10 0 16,-5 4-1-16,2 1-2 15,2-1-2-15,3 1 1 16,-1 1-1-16,-1-1 0 16,-1 5 1-16,-4-5 1 15,-2 5 1-15,-1 0 1 16,-14 0-2-16,16-5-36 15,-16 5-80-15,16 5-44 16,-16-5-20-16,0 0-9 16,0 0-1-16,13 7 91 15</inkml:trace>
  <inkml:trace contextRef="#ctx0" brushRef="#br0" timeOffset="97412.96">19440 13018 187 0,'0'0'146'16,"-13"0"-15"-16,13 0-14 15,0 0-19-15,-11 0-9 0,11 0-9 16,0 0-17-16,-14 0-23 15,14 0-48-15,0 0 1 16,0 0 2-16,0 0 2 16,0 0 1-16,12 0 4 15,-1 0 3-15,5-3 3 16,4-1-1-16,4 4-3 16,3-6-2-16,3 3-1 15,1 3-1-15,-1-5-1 16,-6 5-1-16,-3 0 0 15,-4 0 1-15,-4 0 0 16,-13 0 0-16,17 5-87 0,-17-5-57 16,0 0-24-1,14 0-14-15,-14 0-3 0,9-12 10 16</inkml:trace>
  <inkml:trace contextRef="#ctx0" brushRef="#br0" timeOffset="97879.96">19955 12821 442 0,'0'0'164'16,"0"0"-33"-16,0 0-26 15,0 0-32-15,0 0-43 16,0 0-32-16,-12 9-1 16,3 2 0-16,-3 5-2 15,-1 2-1-15,0 4-3 16,-1 1 7-16,3 2 0 16,0-1 2-16,3-2 0 15,8-3 5-15,0-4-2 16,8-4 0-16,5-4 2 15,7-3-1-15,6-4 2 16,5-5-2-16,3-2-2 16,1-2-4-16,-4-2 1 0,1-3 1 15,-6-2 2-15,-7-1 1 16,-8 0-1-16,-5-1-3 16,-12-1 2-16,-2 5-1 15,-7-2-1-15,1 4-3 16,-3 4-96-16,2 3-54 15,-4-1-23-15,19 6-6 16,-15-5-4-16,15 5 44 16</inkml:trace>
  <inkml:trace contextRef="#ctx0" brushRef="#br0" timeOffset="98119.98">20487 12921 423 0,'34'0'185'16,"0"0"-37"-16,3 0-36 16,4 0-25-16,-6 4-82 15,4-4-5-15,-7 0-2 16,-7 0-20-16,-3-4-103 15,-3 4-37-15,-19 0-10 16,12-14-8-16,-12 0-9 16</inkml:trace>
  <inkml:trace contextRef="#ctx0" brushRef="#br0" timeOffset="98343.95">20632 12766 491 0,'-4'22'138'0,"8"-3"-21"16,-1 5-23-16,7 7-35 15,-2 2-58-15,2 4 2 16,3-1-3-16,-2 0 1 16,0-1-1-16,-1-7-56 15,0-3-69-15,2-3-33 16,-12-22-17-16,21 15-6 15,-16-27 0-15</inkml:trace>
  <inkml:trace contextRef="#ctx0" brushRef="#br0" timeOffset="98591.96">20994 12657 322 0,'0'0'187'0,"-6"22"-19"16,6-1-53-16,0 5-51 16,13 11-5-16,-1 3-27 15,3 5-34-15,5 4-3 0,0 1 4 16,0-2 2 0,-3-3 1-16,0-3-68 0,-8-7-55 15,-9-9-27-15,3-5-14 16,-3-21-12-16,-11 4-5 15</inkml:trace>
  <inkml:trace contextRef="#ctx0" brushRef="#br0" timeOffset="98864.96">21293 12362 414 0,'21'17'162'16,"-4"8"-42"-16,-1 8-49 15,10 12 0-15,-3 6-22 16,1 10-14-16,-5 5-20 16,-5 5-15-16,-9 1-5 15,-13 1 3-15,-13 2-97 16,-14 1-60-16,-22-11-15 15,-6 1-7-15,-16-13-7 16,-6-3 59-16</inkml:trace>
  <inkml:trace contextRef="#ctx0" brushRef="#br0" timeOffset="99464.96">17404 12554 364 0,'-15'-7'177'16,"2"7"-21"-16,-5 10-45 16,-4 3-19-16,-6 6-39 15,-2 6-32-15,1 9-38 16,-4 5 3-16,6 11 6 0,1 6 2 15,5 8 0-15,9 8 0 16,4 6 4-16,8 4 4 16,9 3 0-16,7 0-1 15,9-3 6-15,12-3-3 16,16-10 3-16,15-11-82 16,20-14-52-16,20-6-41 15,13-26-4-15,17-6-9 16,4-20-6-16</inkml:trace>
  <inkml:trace contextRef="#ctx0" brushRef="#br0" timeOffset="100295.96">21852 12558 500 0,'0'0'169'0,"-10"0"-34"16,10 0-30-16,0 0-41 15,0 0-57-15,-6 14-12 0,6-2-1 16,9 2 0-16,-3 5 1 16,0 4 0-16,3 3 1 15,2 5-1-15,1 3 1 16,-1 0-1-16,0 1 2 16,2-1-1-16,-6 0 3 15,2-4 0-15,-3-2 1 16,-2-7 0-16,-2-3 0 15,3-4-1-15,-5-3 1 16,0-11 1-16,2 13 0 16,-2-13 0-16,0 0-54 15,0 0-62-15,0 0-46 16,0 0-7-16,0 0-14 16,0 0-1-16</inkml:trace>
  <inkml:trace contextRef="#ctx0" brushRef="#br0" timeOffset="101416.96">22424 12854 503 0,'-17'0'142'15,"17"0"-16"-15,0 0-34 16,0 0-38-16,0 0-52 0,0 0-1 15,0 0 2-15,0 0 0 16,11-10 4-16,-11 10 0 16,14-5 0-16,-4 5-3 15,7-5-1-15,3 2 0 16,5 0-1-16,6-1 0 16,6 4-3-16,-1-5 0 15,1 5-1-15,-3-5 2 16,-3 5-2-16,-5-3 2 15,-5 3 0-15,-7 0-1 16,-4 0-2-16,-10 0-2 16,0 0 0-16,0 0 4 15,0 0 1-15,0 0 1 0,-16 5 0 16,-4-5 1 0,-2 0 2-16,-5 0 1 0,-2 0 1 15,-3 0-3-15,-4 4-3 16,3-4 1-16,1 0-1 15,8 4-2-15,4-4-5 16,6 0 1-16,14 0-23 16,0 0-67-16,0 0-36 15,0 0-32-15,16 0-11 16,-4-13-6-16,12 6 10 16</inkml:trace>
  <inkml:trace contextRef="#ctx0" brushRef="#br0" timeOffset="112586.27">20761 11096 164 0,'0'0'70'15,"0"0"-20"-15,19-4-13 16,-5 4-13-16,7 0-3 15,1 0 11-15,3-4 30 16,3 4 3-16,-6 0-1 16,0 0 1-16,-3-5-1 15,-4 5-2-15,-4-3-5 16,-11 3-28-16,14 0-59 16,-14 0-59-16,0 0-39 15,13 0-23-15,-13 0-14 16,0 0-2-16,0 0 31 15</inkml:trace>
  <inkml:trace contextRef="#ctx0" brushRef="#br0" timeOffset="112941.28">20803 11232 394 0,'-17'8'148'16,"17"-8"-21"-16,0 0-18 15,0 0-25-15,0 0-28 16,8-10-53-16,-8 10-8 16,20-9 1-16,-6 5 4 15,3-2 0-15,3 3 1 16,0-2-2-16,1 2 0 15,-1-1 0-15,-4 4 0 0,1-4 3 16,-5 4-1-16,-1 0 1 16,-11 0-3-16,13 0-73 15,-13 0-53-15,0 0-32 16,11 3-6-16,-11-3-2 16,0 0-2-16</inkml:trace>
  <inkml:trace contextRef="#ctx0" brushRef="#br0" timeOffset="124992.68">23075 12265 591 0,'0'0'179'16,"0"0"-39"-16,-11 0-42 15,11 0-83-15,0 0-15 16,0 0 0-16,0 0 0 16,0 0 0-16,4 13 0 15,-4-13 0-15,0 11 0 16,0-11 0-16,6 23 0 15,-4-7 0-15,2 0 0 0,0 3 0 16,0 0 0-16,2 0 0 16,-3-1 0-1,2-5 0-15,-1-2 0 0,-4-11 0 16,5 12 0-16,-5-12 0 16,0 0 0-16,0 0 0 15,0 0 0-15,0 0 0 16,0 0 0-16,6-15 0 15,-6 15 0-15,0-21 0 16,0 3 0-16,4-1 0 16,1-6 0-16,0 1 0 15,1-2 0-15,2 0 0 16,0 1 0-16,1 3 0 16,2 3 0-16,-4 5 0 15,-7 14 0-15,11-16 0 0,-11 16 0 16,12 0 0-16,-12 0 0 15,12 8-4-15,-12-8-1 16,13 21-1-16,-4-7 3 16,2 1 3-16,4 3 0 15,-4 0 2-15,2 0-1 16,0 0 1-16,-4-2-1 16,2 0 2-16,-3-3 0 15,-2-2-2-15,-6-11-3 16,5 12-75-16,-5-12-57 15,0 0-27-15,0 0-13 16,13 0-3-16,-13 0-2 16</inkml:trace>
  <inkml:trace contextRef="#ctx0" brushRef="#br0" timeOffset="125271.68">23439 12243 425 0,'0'0'158'16,"16"-6"-16"-16,-5 3-21 15,4-2-27-15,5 5-43 16,-2-4-47-16,4 1-3 16,-3 3-1-16,-1-4 0 15,1 4-1-15,-7 0 1 0,-2 0 0 16,-10 0 1-1,16-3 0-15,-16 3-6 0,0 0-115 16,13-6-45-16,-13 6-17 16,0-10 0-16,0 10-4 15,0-15 29-15</inkml:trace>
  <inkml:trace contextRef="#ctx0" brushRef="#br0" timeOffset="125795.68">23699 12047 456 0,'4'-15'174'0,"-4"15"-18"15,5-16-54-15,-5 16-42 16,14-11-57-16,-14 11-2 15,18-9 0-15,-7 4-1 16,0 5 1-16,1-3-1 16,2 3 1-16,1 0 1 15,0 0 1-15,-2 3 2 16,3 1 0-16,-3 1 3 16,-1 0 1-16,1 2-1 15,-13-7-2-15,17 19-1 16,-10-5 1-16,-4-1-2 15,-3 6-1-15,-5 1-2 16,-1 1-2-16,-5 1 0 16,0-3 3-16,-1 1-1 0,-1-5-3 15,3 1-1-15,3-4-1 16,7-12 0-16,-7 18 0 16,7-18 1-16,6 11 1 15,-6-11 3-15,13 9 2 16,-13-9 2-16,18 0 1 15,-6 0 0-15,0 0-3 16,2-6-3-16,1 2-68 16,-3-4-59-16,0-1-33 15,2 1-13-15,-4-6-6 16,0 5 1-16,-10-7 40 16</inkml:trace>
  <inkml:trace contextRef="#ctx0" brushRef="#br0" timeOffset="126112.68">23997 11787 511 0,'0'0'178'0,"8"-12"-4"16,-8 12-64-16,15 0-96 0,-3 11-3 15,1 6-1 1,7 8-3-16,2 3-1 16,4 8-4-16,-1 3-2 0,-1 6 0 15,-1 6 0-15,-7-1-2 16,-8-1 4-16,-8 1-4 16,-11-1 2-16,-8-2-1 15,-5-4-34-15,-3-3-88 16,-5-1-42-16,-9-11-13 15,7 2-9-15,-9-12-1 16,4 0 44-16</inkml:trace>
  <inkml:trace contextRef="#ctx0" brushRef="#br0" timeOffset="126512.68">22823 11988 603 0,'-13'5'184'16,"6"5"-41"-16,1 10-52 0,-6 7-89 16,2 5-2-1,0 7 0-15,-2 8 0 0,2 8 0 16,2 3-3-16,2 3-2 16,6 1 4-16,11-2-3 15,5-3 5-15,7-3-5 16,9-7 3-16,9-5-14 15,3-13-101-15,7-11-56 16,7-5-2-16,1-13 2 16,8-6-8-16,0-11 5 15</inkml:trace>
  <inkml:trace contextRef="#ctx0" brushRef="#br0" timeOffset="128645.68">24392 11830 385 0,'0'-16'145'0,"0"16"-15"16,0-14-11-16,0 14-21 15,0 0-36-15,-7-11-43 16,7 11-4-16,0 0 2 16,0 0-7-16,0 0-3 15,-9 0-2-15,9 0-3 16,-7 20 0-16,1-5-4 15,4 4-3-15,2 6-6 16,-6 4 7-16,6 2 0 16,0 5 2-16,5 1 1 15,0 2 1-15,4 0-2 16,2-2 2-16,4 0 1 16,-1-1-1-16,-1-4 1 0,4-4 1 15,-5-3-1-15,0-5 0 16,-2-1-2-16,0-9-40 15,-2 0-69-15,-8-10-40 16,13 4-20-16,-13-4-4 16,13-14-1-16,-4 2 5 15</inkml:trace>
  <inkml:trace contextRef="#ctx0" brushRef="#br0" timeOffset="129069.68">24580 12040 540 0,'-6'21'162'0,"3"3"-37"16,-1 1-27-16,-2-2-44 16,2-2-53-16,0-3-2 15,1-3 5-15,3-15 4 16,-4 12-2-16,4-12-2 15,0 0 1-15,0-20-2 16,0 3-3-16,6-4 0 16,-4-5-1-16,6-1-5 15,-3 0 0-15,3-1 5 16,1 5 0-16,1 2 1 0,0 5 5 16,0 5-2-16,-10 11 0 15,14-12 1-15,-14 12 1 16,19 4-5-16,-19-4 0 15,18 14-3-15,-8-2 0 16,0 5 3-16,-1 1-2 16,-1 3 0-16,1 0-1 15,-3 0 3-15,-1-2-2 16,-1-1-79-16,0-3-49 16,-4-15-36-16,4 16-6 15,-4-16-5-15,0 0 3 16</inkml:trace>
  <inkml:trace contextRef="#ctx0" brushRef="#br0" timeOffset="129297.68">24795 12044 495 0,'11'-7'155'16,"-11"7"-23"-1,17-7-33-15,-1 7-31 0,2-3-63 16,2 3-4-16,1-6-2 15,-3 6 1-15,1-5 0 16,-4 5 0-16,-1-3 1 16,-14 3-2-16,15-3-45 15,-15 3-83-15,0 0-34 16,0 0-6-16,0-14 0 0,0 14-3 16</inkml:trace>
  <inkml:trace contextRef="#ctx0" brushRef="#br0" timeOffset="129597.68">24996 11769 546 0,'0'0'177'15,"0"0"-33"-15,11 14-47 16,-6-1-72-16,4 3-13 16,1 3-2-16,4 3-3 0,-3-1-8 15,-1 3 1 1,1-3-4-16,-5 1 2 0,-1-1-34 16,-5-5-69-16,4-4-38 15,-1-1-26-15,-3-11-3 16,0 11-15-16,0-11 3 15</inkml:trace>
  <inkml:trace contextRef="#ctx0" brushRef="#br0" timeOffset="129898.68">25085 11488 563 0,'0'0'181'16,"13"-6"-33"-16,-1 17-70 15,1 4-67-15,5 9-2 16,5 6 3-16,4 10-3 16,5 5-2-16,3 6-2 15,-1 6-5-15,-10-1 0 16,-2 4 0-16,-10-1 0 15,-12-3 0-15,-8-3-59 16,-12-3-80-16,-8 2-34 16,-14-10-11-16,2 5 0 15,-8-11-1-15</inkml:trace>
  <inkml:trace contextRef="#ctx0" brushRef="#br0" timeOffset="130649.68">23244 12755 392 0,'0'0'146'0,"-11"0"-8"16,11 0-18-16,0 0-21 15,0 0-28-15,0 0-48 16,0 0-25-16,0 0-3 16,19-8 0-16,-1 8-1 15,8-5 0-15,10 0-1 16,14-1 6-16,13-3 3 15,12-3 1-15,15-2 0 16,14-2-2-16,13-3 1 0,11-2-1 16,13 0 2-1,4 0-2-15,2 2 0 0,2 1 0 16,-6 3 1-16,-10 2-2 16,-14 2 3-16,-14 3-1 15,-21 4 0-15,-16-1 1 16,-19 2 0-16,-17 3 5 15,-11 0-2-15,-10 0-4 16,-11 0-84-16,0 0-60 16,0 0-25-16,-18 14-8 15,-2-9 0-15,1 7-6 16</inkml:trace>
  <inkml:trace contextRef="#ctx0" brushRef="#br0" timeOffset="132232.68">24010 13000 443 0,'0'0'171'16,"-12"-9"-20"-16,12 9-34 15,-11-14-45-15,7 3-45 16,4 2-33-16,0-2-1 16,0 0-1-16,4-1 1 15,0 1 1-15,5 1 0 16,-3-1 0-16,-6 11 3 15,18-18 2-15,-8 11 0 16,1 0 0-16,1 2 0 16,0 2 0-16,1-2 0 15,1 5 2-15,-1-3-2 16,2 3 0-16,-1 0 2 0,-4 0 1 16,2 4 1-1,-2 0 1-15,-10-4 2 0,18 7-1 16,-18-7 1-16,11 11 1 15,-11-11 1-15,10 11-1 16,-10-11 0-16,6 11 0 16,-6-11-2-16,7 13-1 15,-7-13-2-15,2 14-1 16,-2-14-2-16,0 18 1 16,0-4-2-16,-2 0-1 15,-2 1-1-15,-1 2 3 16,-2 4-1-16,0-1 2 15,-1 4-1-15,-3 0 1 0,-2 1 0 16,1 1 2-16,-4 2-2 16,2-1 1-16,-3 0-1 15,2-2 1-15,-3-2-1 16,4-2 2-16,-3-1-2 16,5-4-7-16,0-1 6 15,12-15-3-15,-15 15 8 16,15-15-1-16,0 0-5 15,0 0-3-15,0 0 0 16,0 0 8-16,0-10-9 16,0 10 5-16,12-14-9 15,-12 14 1-15,23-17 6 16,-8 7 1-16,5 1 0 16,3-3 1-16,6 2 0 0,-1 0 0 15,5-1 1-15,1 1 0 16,-1 2-1-16,-2 2 2 15,-3 2 0-15,-3 4 2 16,-5 0 0-16,-3 0 4 16,-8 0 0-16,-9 0 3 15,14 7 1-15,-14-7 0 16,0 0 0-16,0 0-2 16,0 0-4-16,0 11-4 15,0-11-3-15,0 0-101 16,0 0-63-16,0 0-14 15,-14-10 0-15,14-2-8 16,-3-16-6-16</inkml:trace>
  <inkml:trace contextRef="#ctx0" brushRef="#br0" timeOffset="135266.68">10203 15341 542 0,'-15'8'170'0,"15"-8"-34"16,0 0-36-16,-15 0-37 15,15 0-56-15,0 0-2 16,14 0-5-16,-1-5 0 16,6 2 0-16,4-1 0 15,4-1 0-15,5 0 0 16,4 0 0-16,1-2 0 16,1-2 0-16,1 2 0 0,-5-1 0 15,-2 2 0 1,-5 0 0-16,-3 6-21 0,-6-7-89 15,-5 7-48-15,-13 0-22 16,7 13-8-16,-10 2 2 16,-8-2 6-16</inkml:trace>
  <inkml:trace contextRef="#ctx0" brushRef="#br0" timeOffset="135468.69">10213 15594 429 0,'0'0'183'0,"0"0"-3"16,28-10-54-16,5 2-69 15,7-6-32-15,8-1-24 16,10 2-3-16,-1-2 2 0,2 1 1 16,-5 0-81-16,-4 5-72 15,-5 3-22-15,-14-4-9 16,-4 7-2-16,-7-8-4 15</inkml:trace>
  <inkml:trace contextRef="#ctx0" brushRef="#br0" timeOffset="201856.7">12057 15167 528 0,'0'0'164'0,"0"0"-29"16,0 0-28-16,0 0-46 15,0 0-60-15,0 0-2 16,0 0 1-16,0 0 0 16,0 15 2-16,6-2-4 15,-1 8 3-15,4 4-1 16,2 3 2-16,0 4-1 15,1 1 0-15,-2-2-1 16,0-1 0-16,-2-5 1 16,-4-6-1-16,1-5 1 15,-5-4-1-15,0-10 1 16,3 10 1-16,-3-10 1 0,0 0-2 16,0 0-1-1,-8-17 1-15,3 4-3 0,-2-8 1 16,0-7 1-16,1-9-3 15,-1-4-2-15,4-2 0 16,3-3 3-16,3 3-2 16,6 3 2-16,0 5-2 15,4 8-1-15,1 6 3 16,4 6 0-16,1 7 2 16,2 3-2-16,1 5 2 15,0 0-1-15,7 4 1 16,-1 3 2-16,1 6 0 0,2 3 0 15,-3 6 0 1,-2 3 2-16,-2 6 3 0,-2 4-4 16,-7 1 1-16,-3-1-1 15,-3-2 1-15,-3-3-2 16,-1-3 1-16,-5-5-2 16,3-7-3-16,-3-4 3 15,0-1-67-15,0-10-76 16,0 0-31-16,0 0-10 15,0 0-6-15,-2-19 2 16</inkml:trace>
  <inkml:trace contextRef="#ctx0" brushRef="#br0" timeOffset="202535.7">12937 15238 399 0,'0'0'172'15,"-18"0"-19"-15,7 0-29 16,11 0-34-16,-16 0-40 0,16 0-47 16,-10 0-1-1,10 0-1-15,0 0-3 16,0 0 0-16,0 0-1 0,0 0-1 16,12 0 0-16,-2 0 1 15,3 0 0-15,5-3 1 16,3 3-1-16,3 0 1 15,5-3-3-15,1 0 3 16,0-1-1-16,1-1 2 16,-2 2-2-16,-1-1 2 15,-7 1-1-15,-1 0 1 16,-7 3 1-16,-2-4 1 16,-11 4 1-16,0 0 2 15,0 0 3-15,0 0 1 16,0 0 1-16,0 0-1 0,-16 0 0 15,3-3 0-15,-5 3-2 16,-2-3-3-16,-2 3-2 16,-3-4-1-1,1 1 0-15,1 3-1 0,4-4 1 16,0 4-1-16,8 0 0 16,0 0-1-16,11 0-3 15,-10-3 0-15,10 3 0 16,0 0-1-16,0 0 1 15,19 0 0-15,-7 3 0 16,0-3 0-16,4 4 1 16,-1-4-86-16,3 0-56 15,4 5-29-15,-5-5 1 0,2 4-9 16,-1-4 5-16</inkml:trace>
  <inkml:trace contextRef="#ctx0" brushRef="#br0" timeOffset="203034.7">13506 14907 454 0,'0'-12'189'15,"-8"0"-24"-15,-1 2-46 16,9 10-58-16,-4-11-58 15,4 11-3-15,0 0-2 16,0 0 0-16,-4 26-2 16,9-2 2-16,-1 8-2 15,5 6 4-15,-2 6-2 16,1 2 5-16,-1 4-1 0,3 0-1 16,-6-6 2-1,1-5-2-15,-5-7 1 0,0-4-2 16,0-6 3-16,0-7-5 15,0-4-1-15,0-11 0 16,0 0-9-16,0 0-95 16,0 0-54-16,0-22-15 15,0-4-10-15,0-3-2 16,0-9 36-16</inkml:trace>
  <inkml:trace contextRef="#ctx0" brushRef="#br0" timeOffset="203319.7">13603 14611 407 0,'13'-9'182'0,"0"15"-21"15,2 9-52-15,4 5-53 16,7 9-42-16,1 11-13 15,3 9-1-15,-3 13 3 16,-2 7-1-16,-9 9 2 16,-8 3 0-16,-8 3 0 15,-7 4-1-15,-12 0-6 16,-10-3-103-16,-6-9-56 0,-4-1-22 16,-15-14-2-1,-1-6-3-15,-14-17 69 0</inkml:trace>
  <inkml:trace contextRef="#ctx0" brushRef="#br0" timeOffset="203718.7">12120 14791 471 0,'-21'10'184'15,"-7"6"-33"-15,2 7-54 16,4 9-42-16,-4 8-55 15,1 4 2-15,0 5-2 16,3 4 1-16,-1 2-1 16,6 4 0-16,4 1 0 15,6 3-1-15,7 5-1 16,0 0 1-16,14 3-1 16,9-1 3-16,11 0-67 15,4-7-70-15,13-10-33 16,9-5-5-16,6-17 0 0,9-6-12 15</inkml:trace>
  <inkml:trace contextRef="#ctx0" brushRef="#br0" timeOffset="204385.7">14339 15065 479 0,'0'0'179'16,"10"19"-9"-16,-4-6-78 15,7 6-81-15,-3 3-9 16,2 3 0-16,-3 2 1 16,-3-1-3-16,-1-2 4 15,-1-5-5-15,-4-4 6 16,0-4-4-16,0-11 3 0,0 0 1 15,0 0-3-15,-4-12 5 16,4-10-4-16,0-5 4 16,0-9-6-16,0-5 2 15,4-3-5-15,4-1-1 16,2 2 4-16,4 2-4 16,1 6 0-16,1 7 0 15,1 7 0-15,1 8 0 16,1 8 1-16,2 5 1 15,0 9-2-15,0 7 2 16,2 6 1-16,4 7 1 16,0 5-1-16,3 3 1 15,-4 2 0-15,-2-1 1 0,-2 0 2 16,-4-3-2-16,-4-3 3 16,-6-3-4-16,-4-4 5 15,-4-4-3-15,0-3 1 16,-4-4-57-16,4-14-106 15,-9 18-17-15,-3-18-14 16,12 0 1-16,-7-17-3 16</inkml:trace>
  <inkml:trace contextRef="#ctx0" brushRef="#br0" timeOffset="204970.7">15738 15180 399 0,'0'0'181'0,"-14"0"-19"16,14 0-63-16,0 0-40 16,-14 0-33-16,14 0-8 15,0 0-15-15,0 0 0 16,0 0 0-16,0 0 2 16,0 0 0-16,-11 8-1 0,11-8-1 15,0 0-1-15,-11 0 0 16,11 0-2-16,0 0 0 15,0 0-2-15,0 0 0 16,0 0-1-16,0 0-1 16,0-11 1-16,0 11-1 15,21-11 1-15,-1 4 0 16,9-2 0-16,7 1 2 16,8-1 0-16,7-1 1 15,3 2-1-15,-1 2 1 16,-1 1-2-16,-8 2 1 15,-6 3 1-15,-12-5 2 0,-5 5 0 16,-10 0 4 0,-11 0 2-16,0 0 0 15,0 0 1-15,0 0-1 16,-15 8 0-16,4-8-3 0,0 4-2 16,0-4-6-16,-5 0-102 15,16 0-61-15,-13 0-11 16,13 0-8-16,0 0-5 15,4-12 16-15</inkml:trace>
  <inkml:trace contextRef="#ctx0" brushRef="#br0" timeOffset="205968.7">16980 14628 559 0,'-8'-15'184'15,"4"2"-44"-15,4 13-48 16,-7-14-65-16,7 14-30 16,0 0-2-16,0 0 0 15,-10 8 1-15,7 6-1 16,-4 10 1-16,2 4-5 0,-1 8 7 15,1 8-2-15,-1 9 4 16,6 6-4-16,0 5 3 16,8-1-1-1,3 1 1-15,4-4 1 0,4-2 1 16,4-6-4-16,4-6 0 16,-3-11-76-16,4-6-70 15,-2-8-22-15,-4-13-13 16,7-4 0-16,-7-20 3 15</inkml:trace>
  <inkml:trace contextRef="#ctx0" brushRef="#br0" timeOffset="206435.7">17615 14924 444 0,'2'34'171'16,"6"3"-52"-16,-3 4-21 16,-1-2-33-16,3-1-34 15,-2-5-31-15,-2-6 3 16,-3-7-2-16,4-5 3 16,-4-15 1-16,0 10 2 15,0-10-1-15,0-11 1 16,0-4 1-16,0-7-1 0,5-6-1 15,-2-7-3 1,1-7 0-16,2-1-4 0,3-2 3 16,3 2-3-16,0 4 0 15,2 8-3-15,0 7-1 16,-2 8 1-16,1 8-1 16,0 4 1-16,0 8-1 15,1 5 1-15,0 5 0 16,4 5 3-16,3 4 0 15,1 3 3-15,-1 3-1 16,2 1 1-16,-2 1-1 16,-1-1 0-16,-5 0-28 15,-4-7-89-15,-4-2-47 16,3-3-7-16,-10-18-13 16,11 15-2-16,-11-15 72 15</inkml:trace>
  <inkml:trace contextRef="#ctx0" brushRef="#br0" timeOffset="206709.7">18253 14964 509 0,'0'0'173'15,"0"0"-39"-15,18 7-39 16,-8-7-41-16,7-3-51 15,4-1-1-15,3 4 0 16,3-6-1-16,0 3-1 16,0-2 1-16,-3 2 0 15,-4 3 0-15,-6-6 0 0,-2 6 0 16,-12 0 0-16,12 0-20 16,-12 0-113-16,0 0-39 15,0 0-8-15,-4-17-3 16,4 17-5-16</inkml:trace>
  <inkml:trace contextRef="#ctx0" brushRef="#br0" timeOffset="206999.7">18750 14569 501 0,'0'0'182'15,"14"-4"-15"1,-14 15-54-16,4 7-114 0,2 4-7 16,2 6 4-16,0 7-3 15,3 5 6-15,-1 5-3 16,-1 0 6-16,2 1-5 16,-4-3 4-16,0-4 1 15,-4-4 1-15,0-5 0 16,-3-7-3-16,0-9-75 15,0-14-63-15,0 13-28 16,-5-25-9-16,5-3-6 16,-8-15-2-16</inkml:trace>
  <inkml:trace contextRef="#ctx0" brushRef="#br0" timeOffset="207368.7">18965 14357 587 0,'12'0'178'15,"0"0"-44"-15,0 4-84 16,8 9-53-16,3 6-2 16,5 8 3-16,2 8-2 15,1 4 1-15,1 11 1 0,-4 6-4 16,-1 5 7-16,-6 4-4 15,-4 4 5-15,-5 1-3 16,-6-2 5-16,-6-3-5 16,0-5 3-16,-9-6 3 15,-1-6-2-15,-1-7-2 16,-1-9 3-16,2-7-3 16,-3-4 2-16,0-7-3 15,1-2 0-15,1-8-41 16,11-4-100-16,-17 0-21 15,5-5-20-15,12 5-6 16,-9-32-4-16</inkml:trace>
  <inkml:trace contextRef="#ctx0" brushRef="#br0" timeOffset="208886.7">20080 14984 378 0,'0'0'139'16,"-20"11"-18"-16,8-5-14 16,-2-3-21-16,3 4-23 15,-1-7-31-15,12 0-25 0,-13 5-2 16,13-5 0-16,0 0-1 16,0 0-1-16,10-4-1 15,9 0-2-15,4 1 0 16,9-1-2-16,3-2 2 15,6 1-1-15,2-2 0 16,4 0 0-16,-3 0 2 16,-7 1-1-16,-5 0 0 15,-5 3-1-15,-7 3 2 16,-7 0 2-16,-13 0-1 16,0 0 1-16,-17 11-2 15,-6-2 1-15,-5 1-1 16,-2 2-1-16,-3-1-5 0,-2 0-97 15,8-1-60 1,6 0-13-16,4-10-9 0,17 0-3 16,0-12 42-16</inkml:trace>
  <inkml:trace contextRef="#ctx0" brushRef="#br0" timeOffset="209805.7">21112 14952 506 0,'0'0'146'0,"-10"0"-23"16,10 0-28-16,0 0-29 15,0 0-41-15,0 0-30 16,0 0-2-16,0 0 2 16,10 0-1-16,-10 0-1 15,18 6 3-15,-4-6 1 16,6 5 2-16,2 1 0 16,10-6 2-16,11 7 0 15,7-3 2-15,13-4-1 16,14 0 2-16,11-4-2 15,15 0 0-15,11-3 1 16,9-1-2-16,11-2 0 0,3-1-1 16,3 1 1-16,0 2-1 15,3 1 1-15,-1 0 0 16,-2 0 0-16,-1 1 0 16,-6 1 0-16,-5 0-1 15,-8 1 0-15,-8 4 2 16,-15-4-1-16,-13 4 0 15,-16 0 1-15,-14-4-1 16,-14 4 0-16,-10 0 1 16,-12 0-3-16,-18 0-21 15,11-8-84-15,-11 8-44 16,-22-9-14-16,1 6-5 0,-16-7-13 16,-5 3 18-1</inkml:trace>
  <inkml:trace contextRef="#ctx0" brushRef="#br0" timeOffset="210570.7">21281 14584 438 0,'0'0'170'0,"0"0"-40"16,0 0-24-16,0 0-34 15,0 21-39-15,0-6-41 16,2 1-8-16,4 1 12 16,-6 1-4-16,4 0 12 15,1-3-9-15,-5-1 7 16,4-3-7-16,-4-11 5 16,0 12 4-16,0-12 5 15,0 0 2-15,0 0-1 16,3-15 3-16,-3 0-5 15,0-5 6-15,0-6-7 16,5-3 2-16,-1-5-10 16,-2-3 1-16,7 2-5 15,-1 2 3-15,4 4-2 16,-2 6-2-16,2 7 1 0,-1 5-1 16,2 8 0-16,1 3 1 15,1 8 0-15,2 3 1 16,-2 5 1-16,2 2 2 15,0 5 0-15,2 1 3 16,-1 2 0-16,-3 1 1 16,0-1 1-16,-3 0-7 15,-6-3 3-15,0-3-104 16,-3-4-50-16,3 0-13 16,-6-16-17-16,6 16-3 15,-6-16 35-15</inkml:trace>
  <inkml:trace contextRef="#ctx0" brushRef="#br0" timeOffset="210932.7">21808 14541 374 0,'0'0'168'0,"0"0"-24"0,0 0-25 16,0 0-38 0,5 11-35-16,-5-11-31 0,0 0-13 15,17 0 0 1,-2-3-1-16,3 3 1 0,4-6 0 15,1 2 1-15,-1-1-1 16,-1 2-1-16,-1-2 1 16,-6 5-2-16,-3-4 0 15,2 4-94-15,-13 0-57 16,0 0-14-16,9-7-15 16,-9 7-1-16,10-15-5 15</inkml:trace>
  <inkml:trace contextRef="#ctx0" brushRef="#br0" timeOffset="211256.7">22101 14334 553 0,'0'-15'179'0,"8"1"-35"16,2 3-52-16,0-4-63 15,3 2-30-15,7 2-1 16,1 1-2-16,1 3 1 15,1 3 0-15,-1 4 0 16,-2 0-1-16,-1 10-1 16,-7 4 1-16,-1 7 0 15,-11 4 0-15,0 6 0 16,-4 2 1-16,-4 1-2 16,-1 0 4-16,4-1-1 0,-1-4 2 15,6-7-1-15,3-4 2 16,6-7-22-16,7-8-76 15,6-6-42-15,2-2-30 16,4-12-5-16,3 2-8 16,-7-14 19-16</inkml:trace>
  <inkml:trace contextRef="#ctx0" brushRef="#br0" timeOffset="211470.7">22515 14008 316 0,'25'9'177'0,"-9"6"-33"15,5 7-32-15,7 10-24 0,-5 3-27 16,1 10-26-16,-5 4-34 16,-9 4 2-16,-10 5-7 15,-19-1-116-15,-13 0-43 16,-11 5-14-16,-20-9-3 15,-1 1-6-15</inkml:trace>
  <inkml:trace contextRef="#ctx0" brushRef="#br0" timeOffset="211804.7">21037 14133 563 0,'-20'-8'183'16,"6"17"-50"-16,-4 15-77 15,-1 11-61-15,-4 8-1 16,4 12-3-16,1 5 9 15,1 8 2-15,6 4-6 16,11 0 6-16,2-1-3 16,18-4 3-16,8-4-114 0,15-15-48 15,14-1-12-15,12-19-9 16,17-11 4-16,5-21 63 16</inkml:trace>
  <inkml:trace contextRef="#ctx0" brushRef="#br0" timeOffset="212188.7">23018 13999 573 0,'-10'0'177'16,"10"0"-36"-16,-15 28-69 15,3-3-78-15,1 10 0 16,0 4-1-16,0 8 5 15,1 6 1-15,7 0 4 16,3 0-3-16,5-5 2 16,10-3-2-16,3-9-43 15,8-7-68-15,3-6-42 16,-2-14-13-16,4-6-14 0,-2-14-1 16,1-4 69-16</inkml:trace>
  <inkml:trace contextRef="#ctx0" brushRef="#br0" timeOffset="212556.7">23255 14286 213 0,'0'21'146'0,"0"0"-23"16,0-1-13-16,-4-4-8 15,4-1-14-15,0-15-21 16,0 14-16-16,0-14-27 15,0 0-16-15,0 0 1 0,4-10 1 16,-4-3-1-16,9-5-1 16,-3-7 0-16,4-2-3 15,4-7-2-15,0 2-2 16,4-1 0-16,0 3-3 16,2 4 0-16,-2 6-3 15,-3 10 0-15,1 10 1 16,-4 4 0-16,-3 8 0 15,1 9-1-15,-5 3 3 16,1 5 2-16,0 3 2 16,0 1-2-16,-2-2 0 15,4-2-76-15,-5-6-59 16,1-7-30-16,2-2-11 0,-6-14-7 16,10 0-2-1</inkml:trace>
  <inkml:trace contextRef="#ctx0" brushRef="#br0" timeOffset="212764.7">23686 14259 448 0,'34'-7'184'16,"-1"-1"-16"-16,-1-1-57 15,3 9-41-15,-8-6-71 16,-4 6-2-16,-5 0-2 0,-7 0-21 15,-11 0-87 1,0 0-45-16,0 0-19 0,0 0-4 16,0-14-2-16,0 14 49 15</inkml:trace>
  <inkml:trace contextRef="#ctx0" brushRef="#br0" timeOffset="212998.7">23976 14017 426 0,'0'14'166'15,"4"5"-23"-15,5 6-31 16,-1 1-34-16,5 7-66 16,-3 1-10-16,0 0 0 0,-1-1-1 15,-3-2 2-15,1-2-37 16,-7-6-82-16,0-6-47 15,0-3-3-15,0-14-11 16,0 0-5-16,-4-16 75 16</inkml:trace>
  <inkml:trace contextRef="#ctx0" brushRef="#br0" timeOffset="213224.7">24135 13867 577 0,'0'0'183'0,"24"-3"-50"0,-8 15-56 16,1 8-70-1,4 7-11-15,-2 8 2 0,-4 7 0 16,-3 8 0-16,-6 6 3 16,-11 8 0-16,-10 2-49 15,-7 6-82-15,-10 5-38 16,-15 1-15-16,-1 5-3 15,-15-4 0-15</inkml:trace>
  <inkml:trace contextRef="#ctx0" brushRef="#br0" timeOffset="213740.7">22737 15340 584 0,'-17'-6'188'0,"17"6"-30"15,-5-12-83-15,5 12-67 16,10-22-3-16,4 9-2 15,2 1-1-15,3 0-5 16,-1 3-1-16,3 0-1 16,-2 6 2-16,-2 3-3 15,-4 12 0-15,-4 2 2 0,-9 8-1 16,0 6 4 0,-16 4-2-16,0 6-1 15,-7 1 1-15,-4-1 1 0,0-1 2 16,1-7-3-16,3-5 2 15,4-7 0-15,6-5 0 16,13-13 2-16,-8 12-1 16,8-12 1-16,17 4-1 15,-2 0 1-15,5-1 1 16,8 3-1-16,3 0 1 16,3-1 0-16,0 0 1 15,-1-2-2-15,-4-3 1 0,-2 6-52 16,-11-6-101-16,-16 0-13 15,-11-6-7-15,-27-1-4 16,-16 3-3-16</inkml:trace>
  <inkml:trace contextRef="#ctx0" brushRef="#br0" timeOffset="214424.7">10126 17119 472 0,'-11'0'136'16,"11"0"-8"-16,-11 0-18 15,11 0-27-15,0 0-29 16,0 0-33-16,0 0-19 0,11-4-3 16,2 4 1-1,8-4-3-15,9 4 1 0,3-7 1 16,8 2 1-16,4 0-1 15,5-1 1-15,-4 0-1 16,-4 0-1-16,-6 2-1 16,-4 4-74-16,-15 0-55 15,-7 0-39-15,-10 0-11 16,-4 23-8-16,-8-4-2 16</inkml:trace>
  <inkml:trace contextRef="#ctx0" brushRef="#br0" timeOffset="214605.7">10142 17472 522 0,'16'0'192'16,"13"-11"-43"-16,9-1-63 16,11-4-89-16,4-1 3 0,10-1-1 15,0-1-81-15,2 1-56 16,-2 1-35-16,-8 0-7 15,4 3-9-15,-12-1 6 16</inkml:trace>
  <inkml:trace contextRef="#ctx0" brushRef="#br0" timeOffset="-214439.03">11450 17056 601 0,'7'14'182'16,"-1"7"-64"-16,4 6-72 15,-3 1-48-15,-2 5-5 16,1 0 6-16,-2 0-5 16,-4-6 5-16,0-2-4 15,0-9 7-15,-4-5 6 16,4-11 0-16,0 0 1 15,0 0 0-15,0-29 0 16,0 0 1-16,6-6 4 0,0-6-7 16,2-4 1-1,-1-4-7-15,9-2 3 0,-1 4-5 16,6 1 3-16,6 7-5 16,-1 6-3-16,7 9 4 15,2 9-4-15,0 9 1 16,-1 6 2-16,-3 16-2 15,1 6 4-15,-4 7-2 16,-3 9 3-16,-5 2-2 16,-6 3 6-16,1-1-5 15,-8 2-12-15,2-7-125 16,-3-1-48-16,-11-12-4 16,5-4-12-16,0-20 9 15</inkml:trace>
  <inkml:trace contextRef="#ctx0" brushRef="#br0" timeOffset="-214192.03">12273 17048 595 0,'26'-4'192'15,"-3"0"-55"-15,8 4-88 16,-3-7-49-16,-2 3 0 15,3-1-1-15,-5 0 0 16,-4 2 2-16,-4 3-1 16,-2-4-1-16,-14 4-13 15,15 0-93-15,-15 0-47 16,0 0-19-16,0 0-12 16,6-13-3-16,-6 13 38 0</inkml:trace>
  <inkml:trace contextRef="#ctx0" brushRef="#br0" timeOffset="-213936.03">12680 16711 665 0,'0'0'187'16,"3"20"-58"-16,-3 0-132 0,8 5-1 15,-6 5-4 1,6 6 7-16,-4 3-2 0,5 4 4 16,-1-1-3-16,-3-2 1 15,3-1-55-15,-8-5-96 16,0-12-22-16,5 0-16 16,-5-22 1-16,-4 11-5 15</inkml:trace>
  <inkml:trace contextRef="#ctx0" brushRef="#br0" timeOffset="-213657.03">12891 16384 457 0,'23'-11'192'0,"-7"8"-4"16,5 9-82-16,4 9-75 0,-1 14-34 15,4 7-4-15,-2 10 5 16,4 10-3-16,-4 8 3 16,0 7-1-16,-9 5 3 15,-3 2-1-15,-8 1-2 16,-6 1-4-16,-9 1-108 16,-12-3-67-16,-14-9-6 15,-7-6-14-15,-16-9 5 16,-9-10 140-16</inkml:trace>
  <inkml:trace contextRef="#ctx0" brushRef="#br0" timeOffset="-213288.03">11303 16613 572 0,'0'0'199'0,"0"0"-52"16,-12-7-59-16,12 7-75 15,-20 11-17-15,7 2-2 0,-6 8 1 16,0 11 0-16,-2 11-1 15,0 10 3-15,4 13 0 16,-2 11 7-16,6 8-7 16,4 9-2-16,9 2 7 15,10 2 5-15,7-3-10 16,18-5 5-16,-35-90-84 16,53 86-53-16,-53-86-36 15,85 74-6-15,5-18-16 16,27-19-2-16</inkml:trace>
  <inkml:trace contextRef="#ctx0" brushRef="#br0" timeOffset="-207068.03">14225 16341 291 0,'14'-9'185'15,"-14"9"-24"-15,0 0-38 16,0 0-24-16,0 0-20 16,0 0-24-16,0 0-48 15,0 0 0-15,0 0-4 16,-16 7 1-16,-6-1-4 0,-9 2 1 16,-5 0-1-16,-8 1 0 15,-7 0-1-15,-3 0 0 16,0 0 0-16,-1-2 1 15,6 0 2-15,8-2-1 16,7-2 0-16,8-3-2 16,5 3-2-16,9-3 1 15,12 0-2-15,0 0 2 16,-6 16-1-16,6-16 0 16,17 22-1-16,-4-8 2 15,1 11 2-15,2 6-4 16,-2 5 5-16,2 10-6 0,-5 12 6 15,-1 11-4 1,-1 8 3-16,-4 5-2 16,-5 2 0-16,4 0-2 15,-4-3 1-15,0-5 0 0,0-12 0 16,0-9-1-16,4-13 8 16,0-6-9-16,3-9 11 15,4-7-2-15,4-8 4 16,4-3-5-16,6-6-2 15,3-3 1-15,7 0-6 16,1-3 4-16,-1-2-5 16,3-1 5-16,-5 1-8 15,-5-6-15-15,0 1-108 16,-4-7-54-16,-8-6-7 16,4-4-8-16,-9-10 5 0</inkml:trace>
  <inkml:trace contextRef="#ctx0" brushRef="#br0" timeOffset="-206553.03">14457 16846 423 0,'17'9'189'15,"0"7"-30"-15,1 8-54 16,-4-1-29-16,3 7-57 15,-5 2-23-15,-3 0 3 16,-5-1-2-16,-4-2 4 0,3-6-2 16,-3-5 4-1,0-8 1-15,0-10 1 0,0 0-1 16,0 0 1-16,-5-21-1 16,5-5-1-16,-2-6 1 15,2-10-3-15,0-4 1 16,4-2-5-16,6-4 6 15,4 0-4-15,5 3 5 16,8 3 0-16,-2 11-4 16,5 9 4-16,1 7-4 15,-3 7 0-15,1 12-2 16,0 6 1-16,-3 14-3 16,0 9-1-16,-1 6 5 15,1 3-4-15,-3 4 2 0,0 1 4 16,-2-2-4-16,-5-3 4 15,-1-4-3-15,-4-4 4 16,-8-10-1-16,2 0 0 16,-5-4 0-16,0-4-3 15,-7 1-48-15,7-13-100 16,-11 3-38-16,11-3-10 16,-10-15-2-16,10 3-1 15</inkml:trace>
  <inkml:trace contextRef="#ctx0" brushRef="#br0" timeOffset="-205569.15">15678 16867 360 0,'0'0'143'0,"-10"4"-13"16,10-4-13-16,-10 3-19 16,10-3-17-16,-12 0-16 15,12 0-41-15,0 0-23 16,-9 0 0-16,9 0-2 16,0 0 2-16,0 0 0 15,0 0 1-15,0 0-2 16,0 0 0-16,0 0 0 15,18-5 0-15,-6 2 0 16,6-1 0-16,0 0 0 16,6-1 0-16,1 0 0 15,3 1 0-15,-3-2 0 16,-2 6 0-16,-1-7 0 16,-1 4 0-16,-3 3 0 0,-1-4 0 15,-5 4 0-15,-12 0 0 16,15 0 0-16,-15 0 0 15,0 0 0-15,0 0 0 16,0 0-3-16,-14 13-1 16,-4-8-14-16,2-1-130 15,-9 3-33-15,-7-2-21 16,-1 5 1-16,-11-4-5 16</inkml:trace>
  <inkml:trace contextRef="#ctx0" brushRef="#br0" timeOffset="-203618.15">16341 16663 521 0,'0'-12'140'16,"0"-1"-19"-16,5-2-21 0,-5-4-32 15,7 2-31-15,-4-3-38 16,4 0 1-16,-3-2-1 16,-2 1 3-16,3 0 3 15,-5 5-2-15,3-2 3 16,-3 5-2-16,0 0 2 15,0 3-2-15,0 10 4 16,0-12-8-16,0 12 0 16,0 0 0-16,0 0 0 15,0 0 0-15,-8 25 0 16,8 0 0-16,0 9 0 16,0 7-4-16,0 9 0 15,0 8 1-15,7 3 4 0,-5 0-3 16,4-1 5-16,-2-4-5 15,2-6 2-15,-3-7 1 16,-1-10-2-16,1-8 1 16,-3-5-1-16,0-5 3 15,0-15-1-15,0 0 4 16,0 0-1-16,-4-11-4 16,0-13 0-16,-2-7 0 15,1-10 0-15,-2-9 0 16,-2-7 0-16,0-6 0 15,4 1 0-15,-2 5 0 16,4 8 0-16,-3 10 0 16,4 8 0-16,2 11 0 0,-3 9 0 15,3 11 0 1,0 18 0-16,0 6-5 0,0 5 3 16,5 10-4-16,3 8 6 15,0 10-2-15,3 5 0 16,-2 2-103-16,3 1-68 15,2 0-21-15,-5-11-3 16,1-6-2-16,-7-12 61 16</inkml:trace>
  <inkml:trace contextRef="#ctx0" brushRef="#br0" timeOffset="-202748.15">17150 16892 594 0,'-18'-6'155'0,"18"6"-21"15,-15-6-34-15,15 6-60 16,0 0-40-16,0 0 0 15,0 0 0-15,0 0 0 16,0 0 0-16,0 0 0 16,13 0 0-16,-1 0-4 15,9 4 2-15,7-8 1 16,4 4 0-16,3 0 0 16,4-3 1-16,-2 3 0 0,2 0-1 15,-4-4 0-15,-5 4 0 16,-8 0 2-16,-2 0-2 15,-8 0 1-15,2 0-1 16,-14 0 1-16,14 0 0 16,-14 0 0-16,0 0 1 15,0 0-2-15,0 0 2 16,0 0-2-16,-21 0 2 16,3 0-1-16,-6 0 0 15,-5 4-1-15,-3-4 0 16,0 0-3-16,0 8-53 15,0-8-99-15,3 3-35 16,7-3-4-16,6-5-5 0,6-6 0 16</inkml:trace>
  <inkml:trace contextRef="#ctx0" brushRef="#br0" timeOffset="-196745.96">18368 16465 389 0,'0'0'151'16,"0"0"-18"-16,0-11-23 15,0 11-15-15,0 0-26 0,0 0-23 16,0 0-32-16,0 0-17 15,-10 12-1-15,10-12-1 16,0 26 0-16,0-7 2 16,6 5 0-16,-6 1-4 15,4 2 8-15,-1 2-6 16,-3-4 7-16,5-2-7 16,-5-7 7-16,0-5-8 15,0-11 8-15,4 14 1 16,-4-14 1-16,0 0 2 15,0 0 0-15,-4-15 1 16,4 4 1-16,-4-7 5 0,1-5-10 16,3-4 2-1,-5-4-5-15,5-1 0 16,0 0 0-16,5 0 0 16,0 2 0-16,2 6 0 0,4 3 0 15,1 1 0-15,0 3 0 16,4 3 0-16,0 2 0 15,1 2-3-15,0 3 0 16,2 3 1-16,-2 4-1 16,-1 0 0-16,3 5 0 15,-2 1 0-15,0 3 0 16,0 2 1-16,0 2 0 16,2 3 1-16,-4 3-1 15,1 3 1-15,-3 6-1 16,0 3 4-16,-4 0 0 0,-1 0-5 15,-1-1 5-15,-3-1-4 16,0-5 4-16,-4-3-6 16,0-6 7-16,4-4-8 15,-4-11 4-15,0 13 0 16,0-13 2-16,0 0 0 16,0 0 1-16,0 0 0 15,0 0-1-15,0 0-2 16,0 0 0-16,0 0-94 15,0 0-68-15,0 0-13 16,0 0-10-16,0 0 5 16,0 0-8-16</inkml:trace>
  <inkml:trace contextRef="#ctx0" brushRef="#br0" timeOffset="-194797.37">18161 17027 243 0,'-14'7'126'16,"14"-7"-2"-16,0 0-4 16,0 0-10-16,-12 0-9 15,12 0-19-15,0 0-24 16,0 0-48-16,0 0-4 16,0 0-2-16,0 0 1 15,0 0-3-15,0 0 2 16,0 0-1-16,15-9 1 15,-4 6-3-15,7-1 0 16,4-1 0-16,8 1-1 16,5 0 0-16,12-1-2 15,8 2 0-15,6-2 1 16,7-1-1-16,8 1 1 16,3-2-1-16,4-1-1 0,-1-3 2 15,0 3 1-15,-4-2-2 16,-7 3 0-16,-7 0 1 15,-10 3 0-15,-11 1-1 16,-9 3 0-16,-10 0-2 16,-5 0 1-16,-9 3-1 15,-10-3-1-15,0 0 1 16,0 15-71-16,0-15-65 16,-18 11-39-16,8 0-9 15,-7-2-3-15,0 6 3 16</inkml:trace>
  <inkml:trace contextRef="#ctx0" brushRef="#br0" timeOffset="-194078.37">18446 17365 532 0,'0'0'194'16,"-20"-15"-18"-16,13-1-73 16,7 5-95-16,0-1-4 15,0-1 0-15,6 0-2 16,2 0-2-16,3 0 0 0,4 0 0 15,1 1 0-15,2-1 0 16,1 3 0-16,2 2 0 16,-1 2 0-16,0 2-2 15,-1 4-1-15,-1 0-3 16,-2 5 0-16,-1 6-2 16,-3 2 2-16,-1 2-2 15,-2 3 2-15,-2 1 1 16,-3 4 4-16,-4 3 0 15,0 0 0-15,-6 1 3 0,-1 1 2 16,-6 1 4 0,-3 1-2-16,-3 1 3 0,-5-1-4 15,0 2 5 1,-4-4-5-16,0-4-1 0,0-1-4 16,1-3 0-16,3-6 0 15,7-2 0-15,4-5 0 16,13-7 0-16,-14 4 0 15,14-4 0-15,0 0 0 16,0 0 0-16,18-11 0 16,-6 6 0-16,4 0 0 15,3 2 0-15,2-2 0 16,6 1 0-16,2 1 0 16,0-2 0-16,1 5 0 15,-3 0 0-15,-1-3 0 0,-7 3 0 16,-2 0 0-16,-5 0 0 15,-12 0 0-15,16 7 0 16,-16-7 0-16,0 0 0 16,7 14-83-16,-7-14-101 15,0 0-19-15,-13 9 0 16,-9-9-5-16,-2-5 66 16</inkml:trace>
  <inkml:trace contextRef="#ctx0" brushRef="#br0" timeOffset="-180353.89">19818 16838 576 0,'-2'18'185'15,"2"-18"-25"-15,0 0-106 16,0 0-62-16,0 0-2 15,0 0-1-15,0 0 1 16,12 0 1-16,0 0 2 16,3-3 0-16,5 3 3 0,4 0 0 15,3-4 3-15,7 4 0 16,5-5 0-16,1 5 0 16,-2-6-1-1,-2 3 2-15,-7-1-1 0,-3 4 1 16,-5-4-1-16,-3 4 0 15,-18 0-1-15,14-4-37 16,-14 4-87-16,0 0-32 16,0 0-15-16,-10-13-6 15,-4 1-6-15</inkml:trace>
  <inkml:trace contextRef="#ctx0" brushRef="#br0" timeOffset="-179987.89">19950 16647 496 0,'-14'0'192'0,"14"0"5"15,-13 0-87-15,13 0-113 16,0 0-11-16,0 0-1 16,0 0 1-16,0 0 0 15,0 0 1-15,0 0 0 16,14 17 1-16,-7 0 2 15,-2 3 10-15,1 10-1 16,0 4 5-16,0 9-3 16,2 1 2-16,-2 2-4 15,-1 0 3-15,-3-3-3 16,4-4 3-16,-2-6-4 0,-2-4 4 16,2-8-2-16,-4-4 2 15,4-6-1-15,-4-11 0 16,0 15-28-16,0-15-56 15,0 0-62-15,0 0-33 16,3-18-1-16,4 7-5 16,-7-8 80-16</inkml:trace>
  <inkml:trace contextRef="#ctx0" brushRef="#br0" timeOffset="-178320.89">20688 16648 55 0,'0'0'107'0,"0"0"-17"15,17 15 2-15,-17-15 7 16,15 6-3-16,-15-6 4 15,21 0-8-15,-21 0-15 16,20-17-16-16,-11 3-25 16,3-5-25-16,-2-3-6 15,3-6 6-15,-3 0-7 16,1-4 5-16,-1 0-6 16,-3 0 1-16,-3 2 0 15,2 4-1-15,-2 6 0 0,-4 3-3 16,2 4 1-1,-2 13-1-15,0-12 0 0,0 12-1 16,0 0-1-16,0 0 0 16,-3 17-1-16,3 1 2 15,-4 6-1-15,4 10 2 16,0 7-1-16,0 8-4 16,0 7 4-16,0 3-2 15,0 0 3-15,4 2-3 16,-4-4 4-16,3-7-5 15,-3-4 2-15,5-4 2 16,-5-10-2-16,0-5-2 16,4-2-58-16,-7-11-54 15,-3-3-36-15,6-11-19 16,-14 12-9-16,14-12-4 0,-23 0 121 16</inkml:trace>
  <inkml:trace contextRef="#ctx0" brushRef="#br0" timeOffset="-178032.9">20640 17096 545 0,'0'0'192'15,"-19"6"-25"-15,19-6-105 16,-11-3-65-16,11 3-3 16,0 0 0-16,0 0-1 15,0 0-1-15,16-4 0 16,2-2 1-16,4 3 2 15,10-3 2-15,7 0 1 0,3 1 3 16,4 0-2-16,0 2 0 16,3-1 1-16,-7 4 1 15,-7 0 0-15,-5 0 0 16,-4 0 0-16,-7 0-5 16,-1 5-69-16,-8-2-75 15,-10-3-36-15,15 5-4 16,-15-5-2-16,0 0 63 15</inkml:trace>
  <inkml:trace contextRef="#ctx0" brushRef="#br0" timeOffset="-175370.89">21368 16085 71 0,'0'0'158'15,"0"0"-16"-15,-10 0-28 0,10 0-15 16,0 0-6-16,0 0-3 16,0 0-12-16,0 0-17 15,0 0-28-15,0 0-29 16,0 0-6-16,0 0-3 16,0 0 0-16,0 0 0 15,0 0 1-15,16 5-1 16,-5-5 2-16,2 0 1 15,1 0 0-15,5 0 2 16,4 0 1-16,3 0-2 16,-2-4 1-16,-2-1-1 15,1 2 1-15,-2-1 0 16,0-1 0-16,-6 5 0 0,-3-4 0 16,-12 4 0-16,16-4 1 15,-16 4 1-15,0 0-1 16,0 0 1-16,0 0 1 15,0 0 0-15,0 0-2 16,0 0 2-16,0 0-3 16,0 0 1-16,0 0 0 15,0 16-2-15,0-5 1 16,0 6-1-16,0 7 0 16,0 9 1-16,5 9-1 15,-2 11 3-15,-1 13-3 16,3 11 0-16,-5 8 3 15,4 5-3-15,-4-1 1 0,7-2-2 16,-7-7 1-16,6-5-1 16,0-13 1-16,-2-10 0 15,2-9-2-15,3-10 3 16,-4-6-2-16,-2-2 4 16,2-4-3-16,-5-3-3 15,0-6 4-15,0 1-4 16,0-13 5-16,0 16-5 15,0-16 5-15,0 0-4 16,-5 10 7-16,5-10-1 16,0 0 1-16,0 0-1 15,0 0 1-15,0 0 0 16,-8 0-1-16,8 0-1 16,-18 0-3-16,5 0 2 15,-6 0 0-15,-4 4-1 0,-7 1-1 16,-4 0-3-1,3 1-126-15,-3-2-45 0,-3-8-4 16,11-9-13-16,-2-17-10 16</inkml:trace>
  <inkml:trace contextRef="#ctx0" brushRef="#br0" timeOffset="-173068.9">16900 15685 106 0,'15'-17'184'0,"-15"0"-11"15,0 3-57-15,0 14-22 16,-7-12 0-16,7 12-14 16,-13 11-27-16,1 9-27 15,-10 15-33-15,-10 12-1 16,-16 23 8-16,-13 24 1 0,-13 23-4 16,-14 18 6-1,-16 12 7-15,-8 11-1 0,-11 3 1 16,3 2 0-16,4-9-12 15,4-10-2-15,10-23 10 16,15-12 2-16,14-16-52 16,12-18-49-16,20-18-46 15,12-13-25-15,12-23-14 16,17-21 3-16,13 0 9 16</inkml:trace>
  <inkml:trace contextRef="#ctx0" brushRef="#br0" timeOffset="-172368.89">21335 15800 36 0,'0'22'97'0,"-11"-12"-19"15,-2 13-48-15,-6 8-12 16,-11 16 7-16,-12 12 17 16,-13 17 30-16,-17 15 14 15,-14 14-5-15,-9 10-2 16,-11 4-2-16,-2 5-12 16,0-6-12-16,7-2-11 15,11-12-31-15,7-7-14 16,18-9-75-16,4-9-59 0,7-11-28 15,12-7-6-15,-6-14-10 16,5-3 24-16</inkml:trace>
  <inkml:trace contextRef="#ctx0" brushRef="#br0" timeOffset="-165648.89">22233 16669 324 0,'0'0'139'16,"0"0"-13"-16,0 0-8 15,0 0-20-15,0 0-9 16,0 0-23-16,0 0-46 16,0 0-15-16,0 0-1 15,0 0-3-15,0 0-1 16,-6-13 0-16,6 13-1 15,20-7-2-15,-3 2-1 16,5-1 4-16,4 0-2 0,5-1 5 16,0 1-3-1,0 2 3-15,-2 0-3 0,-4 0 3 16,-6 4-5-16,-5-3-55 16,-3 7-48-16,-11-4-33 15,0 0-36-15,8 19-7 16,-18-8-5-16,-1 5 40 15</inkml:trace>
  <inkml:trace contextRef="#ctx0" brushRef="#br0" timeOffset="-165458.89">22277 16790 236 0,'0'0'166'15,"0"0"-34"-15,24 6-32 0,-4-11-8 16,9 5-12-16,2-7-11 15,6 7-25-15,3-4-41 16,-2 0-8-16,1 4-88 16,-7-5-32-16,-6 0-38 15,-6 5-11-15,-10-4-7 16,0 4 1-16</inkml:trace>
  <inkml:trace contextRef="#ctx0" brushRef="#br0" timeOffset="-164057.9">23222 16140 172 0,'0'0'143'0,"0"0"-20"16,0 0-17-16,0 0-13 16,-5 12-10-16,5 1-10 15,0-2-13-15,4 7-16 16,-4 0-23-16,0 3-9 15,0 2-9-15,3-2-2 0,-3 0-2 16,0-3 0-16,0-3 0 16,4-2 1-16,-4-13 0 15,0 15 1-15,0-15 1 16,0 0 2-16,0 0 0 16,0 0 2-16,5-23 2 15,-5 5-2-15,2-6 2 16,-2-2-2-16,7-3 0 15,-4 2-4-15,3-1 1 16,1 6-5-16,-1 1 0 16,0 6-1-16,4 4-1 15,1 4-3-15,-1 4 1 16,3 3 0-16,0 0 0 0,2 4 1 16,-1 4 1-1,1 4 1-15,-1 2 0 0,-1 2 3 16,-1 5 0-16,0-1 1 15,-3 2-1-15,-1-1 2 16,-2-1-1-16,-2-1 2 16,-4-1-2-16,4-3-1 15,-1 0-55-15,-3-4-55 16,0-11-48-16,4 20-20 16,-4-20-7-16,0 0-2 15,0 0 116-15</inkml:trace>
  <inkml:trace contextRef="#ctx0" brushRef="#br0" timeOffset="-163786.89">23594 16241 502 0,'14'-8'181'15,"-14"8"-36"-15,12-10-52 16,-1 10-44-16,2-7-49 15,-2 3-1-15,3-1 1 16,0 0-1-16,2 2 0 16,-2-1 0-16,-2 4 1 15,-12 0-2-15,17-4 0 16,-17 4 1-16,14 3-49 16,-14-3-49-16,0 0-51 15,10 0-16-15,-10 0-3 16,7-11-2-16,-4 0 15 15</inkml:trace>
  <inkml:trace contextRef="#ctx0" brushRef="#br0" timeOffset="-163513.89">23888 15973 496 0,'0'0'178'15,"0"0"-26"-15,0 0-53 16,0 0-46-16,5 15-56 0,-2 1-3 16,6 2 2-1,2 5-1-15,1 2 2 0,2 3 1 16,-1 0 2 0,0 1-2-16,-3-4 1 0,-2 2-59 15,-8-7-53-15,0-1-44 16,-3-3-18-16,3-16-4 15,-14 11-1-15,3-18 92 16</inkml:trace>
  <inkml:trace contextRef="#ctx0" brushRef="#br0" timeOffset="-163245.89">24011 15861 524 0,'13'-13'177'0,"-13"13"-38"0,19 3-62 16,-7 8-41-1,3 7-43-15,1 8 6 0,4 5-5 16,-2 7 6-16,-2 6-2 16,-1 5 3-16,-8 2-2 15,-7 0 2-15,-5-2-25 16,-9 3-81-16,-10-4-50 15,-11-7-16-15,0-3-4 16,-13-10-2-16,-1-5 46 16</inkml:trace>
  <inkml:trace contextRef="#ctx0" brushRef="#br0" timeOffset="-162878.89">22898 15960 172 0,'-15'13'112'16,"2"5"-18"-16,-3 2 1 0,5 10-11 16,-2 2-2-16,4 7 0 15,-2 3-8-15,9 4-17 16,2 0-19-16,3 3-15 16,7-1-22-16,7-3 1 15,1 4-32-15,8-6-66 16,8-3-43-16,8-4-22 15,1-9-7-15,8-4-1 16,-3-12 16-16</inkml:trace>
  <inkml:trace contextRef="#ctx0" brushRef="#br0" timeOffset="-161978.89">24607 16077 50 0,'-3'17'22'0,"3"-1"17"15,0-16 12-15,-7 16 44 16,7-16 13-16,0 0 1 16,0 0 0-16,0 0 0 0,0-10-10 15,0-5-17-15,0 2-22 16,0-6-45-16,0-5-11 16,0-3-4-16,7-1 4 15,-3-2-4-15,5 1 5 16,0 2-4-16,1 4 3 15,0 3-4-15,2 7 1 16,-2 4-2-16,1 4 0 16,0 5-1-16,-1 6-1 15,4 5 0-15,0 6 0 16,2 4 2-16,-1 6-3 16,1 3 5-16,-1 3-4 15,2 1 4-15,-4 0-3 16,1-2 3-16,-3-2-4 15,2-1-71-15,-6-6-39 0,-1-3-41 16,-4 0-12-16,-5-6-6 16,-4 1-1-16,-7-8 81 15</inkml:trace>
  <inkml:trace contextRef="#ctx0" brushRef="#br0" timeOffset="-161593.89">22965 16789 456 0,'0'0'148'16,"10"-12"-13"-16,19 0-33 15,14-7-37-15,16 1-43 16,15-4-18-16,13-1 0 16,20-1-2-16,17-1 2 15,9 0-6-15,8 3 4 16,4 1-4-16,2 3 4 16,-5 1-5-16,-4 5 2 15,-10 1-1-15,-14 4 1 16,-9 1 1-16,-11 3 1 0,-16-1-1 15,-12 4 0-15,-16 0-43 16,-11 0-65-16,-18 0-48 16,-7 5-17-16,-14-5 1 15,-23 17-7 1,-9-7 74-16</inkml:trace>
  <inkml:trace contextRef="#ctx0" brushRef="#br0" timeOffset="-161029.89">24028 16984 529 0,'-12'0'171'0,"6"-10"-37"15,-1-9-53-15,7 4-46 16,8-3-32-16,-1-3-2 15,5 1-1-15,2 1-1 16,6 1-2-16,2 3 0 16,5 2-1-16,3 2 1 15,2 3-1-15,0 5 0 16,-1 3-1-16,-3 4 1 16,-2 7 0-16,-5 3 1 15,-9 7 2-15,-5 5 1 16,-7 5 2-16,-13 5 1 15,-7 7 0-15,-7 1 1 16,-9 1-1-16,-4 2 1 0,-8-5-3 16,2 2 0-16,1-9-3 15,8-6 0-15,4-10-1 16,9-5 2-16,10-7 2 16,14-7 1-16,0 0 0 15,32-11 0-15,4 1 1 16,11-4-1-16,7 3 1 15,8-3-1-15,7 3-2 16,-4-1-2-16,2 4 0 16,-7 2 2-16,-8 2-1 15,-13 4 2-15,-8-3-1 16,-9 3-2-16,-7 0 3 16,-15 0-79-16,0 0-86 0,0 0-11 15,-27 3-2-15,-2-9-8 16,-13-12 24-16</inkml:trace>
  <inkml:trace contextRef="#ctx0" brushRef="#br0" timeOffset="-154384.27">22789 17783 380 0,'0'0'168'16,"0"-15"-25"-16,0 5-22 15,-2-4-18-15,2 1-38 16,0 0-57-16,-3-1-2 15,-2-4 2-15,2 1-3 16,-4-4 2-16,1 3-2 16,-3-1-1-16,0 2-4 0,-3 2 0 15,0 2 0-15,-2 2 0 16,-2 3 0-16,-4 1 0 16,0 4 0-16,-1 3 0 15,-3 0 0-15,2 4 0 16,-3 3-3-16,0 4 0 15,1 4 0-15,2 2 3 16,0 5 1-16,2 2-2 16,3 4 0-16,17-28-1 15,0 0 9-15,-22 53-2 16,22-53-5-16,-9 49 0 16,9-49 0-16,0 55 0 15,0-55 0-15,12 59 0 16,-12-59 0-16,24 58 0 0,-24-58 0 15,37 53 0 1,-37-53 0-16,52 46 0 0,-52-46 0 16,64 34 0-16,-64-34 0 15,74 12 0-15,-74-12 0 16,78-8 0-16,-78 8 0 16,71-25 0-1,-71 25 0-15,63-38 0 0,-41 21 0 16,19-27 0-16,-19 1 0 15,-15 4 0-15,-17 9 0 16,-14 6 0-16,-11 9 0 16,-1 7 0-16,0 8 0 15,1-3 0-15,-2 3 0 16,37 0 0-16,0 0 0 16,-62 9 0-16,62-9 0 0,0 0 0 15,-68 12 0-15,68-12-48 16,0 0-97-16,-52 18-35 15,52-18-16-15,-22 0-7 16,22 0 1-16</inkml:trace>
  <inkml:trace contextRef="#ctx0" brushRef="#br0" timeOffset="-154042.27">23318 17454 672 0,'-14'18'186'0,"-5"3"-56"16,-3 7-124-16,1 3-6 15,1 8 0-15,1 4 1 16,19-43 0-16,-18 45 2 16,18-45 2-16,-3 56 3 15,3-56 0-15,9 57-5 16,-9-57-3-16,26 63-65 16,-26-63-69-16,35 57-33 0,-35-57-19 15,45 45-8 1,-45-45-2-16</inkml:trace>
  <inkml:trace contextRef="#ctx0" brushRef="#br0" timeOffset="-153632.27">23580 17779 501 0,'0'0'177'0,"0"0"-37"16,0 0-27-16,0 0-42 15,0 0-60-15,0 0-4 16,4 55-4-16,-4-55-3 16,0 0 0-16,9 53 0 15,-9-53 0-15,0 0 0 0,5 51 0 16,-5-51 0-16,0 0 0 16,0 0 0-16,0 0 0 15,32 28 0-15,-23-46 0 16,-1-15 0-16,4-3 0 15,2-2 0-15,0-1 0 16,4 6 0-16,-1 12 0 16,-2 18-3-16,1 3-2 15,-2 10 0-15,-14-10 2 16,0 0 8-16,0 0 0 16,0 0 1-16,31 62-6 15,-31-62 0-15,0 0 0 16,19 59-3-16,-19-59-127 0,0 0-55 15,14 58-18-15,-14-58 1 16,0 0-9-16</inkml:trace>
  <inkml:trace contextRef="#ctx0" brushRef="#br0" timeOffset="-153175.27">24075 17570 448 0,'0'0'180'16,"9"-4"-48"-16,-9 4-27 0,0 0-21 16,14-9-37-16,-14 9-45 15,16 0-4-15,-16 0 1 16,19 0 3-16,-7 4 0 15,2-4-3-15,1 3 4 16,2-3-2-16,-2 6-1 16,2-2 3-16,-5 3-3 15,0 1-2-15,-4 4 0 16,-8 1 1-16,0 4-3 16,-10 3 1-16,-1 0 0 15,0 0 0-15,-3 0 2 16,2-1-2-16,2-1 3 15,3-4-2-15,7-2 2 0,0-12 0 16,6 14 2-16,4-10-1 16,5-4 1-16,6-4 1 15,2-3-3-15,4 3-98 16,-1-6-52-16,-4-6-26 16,4-1-3-16,-8-4-6 15,0 0 3-15</inkml:trace>
  <inkml:trace contextRef="#ctx0" brushRef="#br0" timeOffset="-152886.27">24427 17522 429 0,'17'-10'180'0,"-17"10"-24"0,23-4-33 16,-10 4-42-16,8 4-56 15,-1 6-18-15,0 8-8 16,0 6 5-16,-4 4-5 15,-2 10 0-15,-14-38-2 16,10 47 8-16,-10-47 4 16,-6 65 1-16,6-65-10 15,-10 71 0-15,10-71 0 16,-18 75 0-16,18-75 0 16,-21 72 0-16,21-72-6 15,-27 69-12-15,27-69-49 16,-26 63-94-16,26-63-41 15,-29 48 15-15,29-48-9 16,0 0 10-16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39.083"/>
    </inkml:context>
    <inkml:brush xml:id="br0">
      <inkml:brushProperty name="width" value="0.05" units="cm"/>
      <inkml:brushProperty name="height" value="0.05" units="cm"/>
    </inkml:brush>
  </inkml:definitions>
  <inkml:trace contextRef="#ctx0" brushRef="#br0">8 40 10410,'11'-18'4335,"-11"18"-4261,0 0 0,0 0 1,0 0-1,1 0 1,-1 0-1,0-1 0,0 1 1,0 0-1,0 0 1,0 0-1,0 0 1,0-1-1,0 1 0,0 0 1,0 0-1,0 0 1,0 0-1,0-1 0,0 1 1,0 0-1,0 0 1,0 0-1,0-1 0,0 1 1,0 0-1,0 0 1,0 0-1,0 0 1,0-1-1,0 1 0,0 0 1,0 0-1,0 0 1,-1 0-1,1 0 0,0-1 1,0 1-1,0 0 1,0 0-1,0 0 0,-1 0 1,1 0-1,0 0 1,0 0-1,0-1 0,0 1 1,0 0-1,-1 0 1,-15-14 1441,16 16-1356,0-1-205,0 0 0,0 0 0,0 0 0,0 0-1,0 0 1,0 0 0,0 0 0,0 1 0,0-1 0,1 0 0,-1 0 0,0 0 0,1 0-1,-1 0 1,1 0 0,-1 0 0,1-1 0,-1 1 0,2 2 0,51 86-2224,-51-85 1938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0.713"/>
    </inkml:context>
    <inkml:brush xml:id="br0">
      <inkml:brushProperty name="width" value="0.05" units="cm"/>
      <inkml:brushProperty name="height" value="0.05" units="cm"/>
      <inkml:brushProperty name="color" value="#FFFFFF"/>
    </inkml:brush>
  </inkml:definitions>
  <inkml:trace contextRef="#ctx0" brushRef="#br0">75 166 4644,'1'-10'784,"-1"8"-401,1 0 0,-1 0 0,0 0 0,0 0 0,0-1 0,-1 1 0,1 0 0,0 0 0,-1 0 0,0-3 0,-2 0 602,-1-6 237,3-5 3271,1 11-3548,0-1 0,-1 1-1,0 0 1,0-1 0,-1 1 0,-2-6 0,-1-2 2681,5 3-2693,0 6-164,-1-16 2384,1 15-2703,0 2 29,-3 7-200,3-4-270,-2 4 1,0-1 0,0 1 1,1-1-1,-1 1 1,1 0-1,0 0 0,0-1 1,0 1-1,1 0 1,-1 7-1,1 48-10,1 6 0,-9 79 0,-5 3 0,2-18 0,9-104 0,2 31 0,0-27 0,0-3 0,0 0-352,0-21-1704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1.149"/>
    </inkml:context>
    <inkml:brush xml:id="br0">
      <inkml:brushProperty name="width" value="0.05" units="cm"/>
      <inkml:brushProperty name="height" value="0.05" units="cm"/>
      <inkml:brushProperty name="color" value="#FFFFFF"/>
    </inkml:brush>
  </inkml:definitions>
  <inkml:trace contextRef="#ctx0" brushRef="#br0">48 52 14830,'-5'0'5541,"-10"0"-2267,4 0 1679,7-1-2289,3 0-2556,0 1 0,0-1 0,0 1 0,0-1 0,0 1 0,0-1 0,0 0 0,0 1 0,1-1 1,-1 0-1,-1-1 0,3 1-92,0 0 0,0 0 1,0 0-1,1 0 0,-1 0 0,0 1 1,1-1-1,-1 0 0,0 1 0,1-1 1,-1 1-1,1 0 0,-1-1 1,1 1-1,2 0 0,32-6-68,92-8-170,139 2 1,-231 14 324,0 0-1,0 2 1,47 13 0,-57-9 78,-21-5-1590,0-1-1,0 1 0,-1 0 0,1 0 0,0 1 0,-1-1 0,0 1 0,5 5 0,3 8-4531,-9-9-215,-3 15-52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1.743"/>
    </inkml:context>
    <inkml:brush xml:id="br0">
      <inkml:brushProperty name="width" value="0.05" units="cm"/>
      <inkml:brushProperty name="height" value="0.05" units="cm"/>
      <inkml:brushProperty name="color" value="#FFFFFF"/>
    </inkml:brush>
  </inkml:definitions>
  <inkml:trace contextRef="#ctx0" brushRef="#br0">177 232 12396,'-7'-2'2385,"3"1"-1554,0-1 0,1 1 0,-1 0 0,1-1 1,0 0-1,-1 0 0,1 0 0,0 0 0,0-1 0,0 1 1,1-1-1,-1 1 0,0-1 0,1 0 0,0 0 0,0 0 1,0-1-1,-2-3 0,1 2-91,1 1-595,0 0 1,0 0-1,1 0 1,-1 0-1,1 0 0,0 0 1,0 0-1,0 0 1,0-9-1,1-9-145,0 19 0,0 0 0,1 0 0,-1 0 0,0 0 0,1-1 0,1-2 0,0 0 0,1 1 0,0-1 0,6-9 0,-6 11-6,0-1 0,0 1-1,1 0 1,-1 0 0,6-4 0,-4 5-37,-1 1 0,1-1 1,-1 1-1,1 0 0,0 0 0,0 1 1,0 0-1,0-1 0,0 2 1,0-1-1,0 0 0,1 1 0,8 1 1,-11-1 54,0 0 1,-1 0-1,1 1 0,-1 0 1,1-1-1,-1 1 1,1 0-1,-1 0 0,1 0 1,-1 0-1,0 1 1,1-1-1,-1 1 0,0-1 1,0 1-1,0 0 1,0 0-1,0 0 0,-1 0 1,1 0-1,-1 0 1,1 0-1,1 5 0,0-1 26,0 0-1,-1 0 1,0 0-1,0 0 1,-1 0-1,0 0 1,0 1-1,0 11 1,-2 7-38,-1 0 0,-1 1 0,-2-2 0,0 1 0,-2 0 0,-13 33 0,3-18 0,-2-1 0,-45 71 0,51-92 0,0 0 0,-1-2 0,0 1 0,-23 18 0,35-33 0,0-1 0,0 1 0,0 0 0,-1-1 0,1 0 0,0 1 0,-4 0 0,5-2 0,0 0 0,0 1 0,0-1 0,0 0 0,0 0 0,0 0 0,0 0 0,0 0 0,0 0 0,0 0 0,0 0 0,1 0 0,-1 0 0,0-1 0,0 1 0,0 0 0,0-1 0,-2 0 0,2 0 0,0 0 0,-1-1 0,1 1 0,0-1 0,0 1 0,0-1 0,0 1 0,0-1 0,0 0 0,1 1 0,-1-1 0,0 0 0,1 0 0,0 1 0,-1-1 0,1 0 0,0 0 0,0 0 0,0 1 0,0-1 0,0 0 0,0 0 0,0 0 0,1 0 0,-1 1 0,1-1 0,-1 0 0,2-2 0,0-1 0,0 0 0,0 0 0,1 0 0,0 0 0,0 0 0,0 0 0,0 1 0,8-8 0,-4 6-7,0 0 1,0 1-1,1 0 0,0 0 1,0 1-1,1 0 0,-1 0 1,1 1-1,0 0 0,-1 1 0,15-2 1,9 0-74,62 0 1,-80 4 62,17 1-210,1 1 0,-1 1 0,1 2 0,-1 1 0,-1 1 0,1 2 1,35 15-1,-44-16-3654,1 5-13549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2.593"/>
    </inkml:context>
    <inkml:brush xml:id="br0">
      <inkml:brushProperty name="width" value="0.05" units="cm"/>
      <inkml:brushProperty name="height" value="0.05" units="cm"/>
      <inkml:brushProperty name="color" value="#FFFFFF"/>
    </inkml:brush>
  </inkml:definitions>
  <inkml:trace contextRef="#ctx0" brushRef="#br0">100 386 4708,'-20'64'2590,"9"-25"493,-27 58-1,15-50 9656,17-224-6172,5 137-6566,0 13 0,1 0 0,2 0 0,0 0 0,8-33 0,-2 30 0,1 1 0,20-42 0,-24 60 0,0 1 0,1 0 0,1 0 0,-1 1 0,1 0 0,1 0 0,0 1 0,0-1 0,17-11 0,-22 18 0,-1 1 0,0-1 0,0 1 0,1 0 0,-1 0 0,0 0 0,1 0 0,-1 0 0,1 1 0,0-1 0,-1 1 0,1-1 0,-1 1 0,1 0 0,0 0 0,-1 0 0,6 2 0,-5-1 0,1 0 0,-1 1 0,1-1 0,-1 1 0,0 0 0,0 0 0,1 0 0,-2 0 0,1 1 0,0-1 0,3 4 0,3 6 0,0 0 0,-1 1 0,0 0 0,-1 0 0,7 17 0,-4-4 0,-2 0 0,0 1 0,-1 0 0,-2 0 0,-1 1 0,-1-1 0,-1 1 0,-4 51 0,2-70-531,-1-1 0,0 0 0,-1 1 1,1-1-1,-2 0 0,1 0 0,-1 0 0,-5 9 0,2-6-5877,4-3 4153,1-3 375,-18-49-15566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3.113"/>
    </inkml:context>
    <inkml:brush xml:id="br0">
      <inkml:brushProperty name="width" value="0.05" units="cm"/>
      <inkml:brushProperty name="height" value="0.05" units="cm"/>
      <inkml:brushProperty name="color" value="#FFFFFF"/>
    </inkml:brush>
  </inkml:definitions>
  <inkml:trace contextRef="#ctx0" brushRef="#br0">82 150 18353,'-6'-9'1915,"0"0"366,-2-4 3287,5 8-4469,2 3-729,-1 0 0,1 0 1,0 0-1,0 0 0,0 0 0,0-1 1,0 1-1,-1-4 0,-4-17-151,6 21-219,0 1 0,0-1 0,0 0 0,-1 0 0,2 1 0,-1-1 0,0 0 0,0 0 0,0 1 0,1-1 0,0-3 0,2 2-17,-1 0 1,1 0-1,-1 0 1,1 0-1,0 1 1,0-1-1,0 1 1,0 0-1,1-1 1,6-2-1,-9 5 1,3-2-17,-1 0-1,0 1 1,1-1-1,0 1 1,-1 0-1,1 0 0,0 0 1,-1 1-1,1-1 1,0 1-1,7 0 0,-5 0-32,-3 0 49,-1 0-1,0 0-1,1 0 1,-1 0-1,0 1 1,0-1-1,0 0 1,3 2 0,-2-1 33,0 1 0,0 0 0,0 0 0,0 0 0,-1 0 0,5 5 0,-4-4 6,0-1 7,-1 1 0,1-1-1,-1 1 1,1 0 0,-1 0-1,0 0 1,0 0 0,0 0 0,-1 0-1,1 1 1,-1-1 0,0 1-1,0-1 1,0 1 0,1 5-1,-2 3-9,0 0 0,-1-1 0,-1 1 0,0-1-1,0 1 1,-1-1 0,-1 0 0,1 0-1,-2 0 1,-8 16 0,-8 8 15,-39 53 0,56-82-33,-57 70 0,38-49 0,7-11 0,33-26 0,-6 8 0,-1 1 0,1 0 0,0 0 0,18 2 0,0 0 0,-6 0-194,1 1 0,-1 1 0,30 7 1,68 26-2593,-97-27-3048,23 13-1,0 0-4805,-45-21 9882,1 0 0,-1-1 0,0 1 0,0-1 0,1 0 0,-1 0 0,3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3.770"/>
    </inkml:context>
    <inkml:brush xml:id="br0">
      <inkml:brushProperty name="width" value="0.05" units="cm"/>
      <inkml:brushProperty name="height" value="0.05" units="cm"/>
      <inkml:brushProperty name="color" value="#FFFFFF"/>
    </inkml:brush>
  </inkml:definitions>
  <inkml:trace contextRef="#ctx0" brushRef="#br0">449 0 8488,'-4'2'16453,"-12"3"-13010,7 2-694,-45 48-1487,-23 24-890,27-35-372,-2-1 0,-96 59 0,125-90 0,20-11 0,3-1-1,-1 0 0,0 0 0,1 0 1,-1 0-1,1 0 0,-1 1 0,0-1 0,1 0 1,-1 0-1,1 1 0,-1-1 0,1 0 0,-1 1 0,1-1 1,-1 1-1,1-1 0,-1 0 0,1 1 0,0-1 1,-1 1-1,1-1 0,0 1 0,-1 0 0,1-1 0,-1 1 1,4 2-16,0 0 1,0 0 0,0-1 0,0 1 0,1-1 0,5 3-1,17 13-54,183 123-171,-27-20 397,-155-99-28,-7 2-21,-16-19-478,0 0 161,-1 0-1,1 0 1,-1 1 0,4 8-1,-3 2-3717,-2 2-4083,-2-13 6032,1 3-482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4.238"/>
    </inkml:context>
    <inkml:brush xml:id="br0">
      <inkml:brushProperty name="width" value="0.05" units="cm"/>
      <inkml:brushProperty name="height" value="0.05" units="cm"/>
      <inkml:brushProperty name="color" value="#FFFFFF"/>
    </inkml:brush>
  </inkml:definitions>
  <inkml:trace contextRef="#ctx0" brushRef="#br0">112 42 11179,'-13'-8'2413,"-13"-5"1540,-1 2 5829,5 4-6317,12 5-1762,9 2-1695,1 0 1,-1 0-1,0 0 1,1 0-1,-1 0 1,0 0 0,1 0-1,-1 0 1,1 0-1,-1 0 1,0 0-1,1 1 1,-1-1-1,1 0 1,-1 0-1,0 1 1,1-1-1,-1 0 1,0 1 0,2 1-52,0 0 0,0-1 0,0 0 1,0 1-1,0-1 0,0 0 1,0 1-1,1-1 0,-1 0 0,0 0 1,1 0-1,1 1 0,32 21-505,-14-9 349,339 263-63,-324-244 339,0 1-1,32 41 1,-64-71 14,-2-1 5,8 10-5,-7-10-257,-3-22-13917,0 2 6418,0-8 2022,0 19 1591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4.985"/>
    </inkml:context>
    <inkml:brush xml:id="br0">
      <inkml:brushProperty name="width" value="0.05" units="cm"/>
      <inkml:brushProperty name="height" value="0.05" units="cm"/>
      <inkml:brushProperty name="color" value="#FFFFFF"/>
    </inkml:brush>
  </inkml:definitions>
  <inkml:trace contextRef="#ctx0" brushRef="#br0">20 69 12428,'-2'-36'11237,"0"27"-10014,0-8 3572,1 11-2010,-2 14-2756,1 1 0,-1-1 0,2 1-1,-1 0 1,1-1 0,1 1 0,-1 0 0,1 0-1,2 10 1,15 157-400,-9-58-4260,-7-62 809,2 21-3054,-3-74 6597,2 26-5651,-1 51 0,-2-31 1013</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06:50:10.603"/>
    </inkml:context>
    <inkml:brush xml:id="br0">
      <inkml:brushProperty name="width" value="0.05292" units="cm"/>
      <inkml:brushProperty name="height" value="0.05292" units="cm"/>
      <inkml:brushProperty name="color" value="#FF0000"/>
    </inkml:brush>
  </inkml:definitions>
  <inkml:trace contextRef="#ctx0" brushRef="#br0">17553 5813 555 0,'-4'-15'184'0,"-4"0"-26"16,-1-1-37-16,1 5-116 15,8 11-5-15,-8-15 0 16,8 15 0-16,0 0 0 15,0 0 0-15,0 22 0 16,0-3 0-16,8 5 0 16,0 5 0-16,-2 6 0 15,1 2 0-15,-1 2 0 16,-3 0 0-16,-3 0 0 16,0-6 0-16,0-3-56 0,0-7-92 15,1-4-29-15,-1-19-9 0,0 0-4 16,0 0-3-1</inkml:trace>
  <inkml:trace contextRef="#ctx0" brushRef="#br0" timeOffset="218.73">17475 5580 661 0,'-7'-19'197'15,"0"6"-32"-15,7 13-165 16,-4-16 0-16,4 16 0 16,0 0 0-16,-6-10 0 15,6 10-135-15,9 14-48 16,-4-4-15-16,2 10-3 0,-1-1 0 16,7 8 96-16</inkml:trace>
  <inkml:trace contextRef="#ctx0" brushRef="#br0" timeOffset="627.15">17723 6068 436 0,'12'-14'172'0,"-12"14"-30"15,5-20-19-15,-1 8-20 16,-4-5-56-16,0 3-47 16,6-5 0-16,-2 0 0 15,-1-3 0-15,4 1 0 16,0-3 0-16,2 1 0 16,0 0 0-16,2 1 0 15,-1 6 0-15,-1 0 0 16,-9 16 0-16,19-12 0 15,-19 12 0-15,17 10 0 0,-6 4 0 16,0 9 0 0,2 3 0-16,1 5 0 0,-1 1 0 15,3-1 0-15,-4-1 0 16,0-4 0-16,-3-3 0 16,-3-7 0-16,1-3 0 15,-7-13-116-15,0 0-56 16,10-12-5-16,-10-6-3 15,10 1-2-15,-7-8-6 16</inkml:trace>
  <inkml:trace contextRef="#ctx0" brushRef="#br0" timeOffset="1114.95">18074 5863 551 0,'0'0'188'0,"0"0"-32"16,0 0-49-16,8 26-86 15,-3-3-21-15,5 7 0 16,2 5 0-16,5 6 0 16,-1 4 0-16,1 5 0 15,-2-2 0-15,0-1 0 16,-5-2 0-16,-7-7 0 16,-3-5 0-16,0-5 0 15,-3-7 0-15,-4-5 0 16,7-16 0-16,-15 4 0 15,5-18 0-15,1-10 0 16,0-13 0-16,-1-11 0 16,3-14 0-16,1-7 0 0,1-4 0 15,5-1 0 1,0 3 0-16,0 9 0 16,0 9 0-16,7 13 0 15,-3 10 0-15,3 12 0 0,4 8 0 16,0 10 0-16,7 0 0 15,-1 12 0-15,4 3 0 16,4 6 0-16,-2 4 0 16,0 3 0-16,-4 5 0 15,-5 4 0-15,-8 1 0 0,-6 0 0 16,-6 3 0-16,-7-2 0 16,-4 0-106-16,0-4-65 15,-6-10-5-15,6-6-2 16,3-14-4-16,14-5-7 15</inkml:trace>
  <inkml:trace contextRef="#ctx0" brushRef="#br0" timeOffset="1845.28">18408 5897 235 0,'0'13'99'0,"8"6"-16"15,-3 0-16-15,2 5-13 16,1-3-10-16,0 0-18 16,2-1-4-16,-2-5 2 15,4-3 4-15,0-5 8 16,3-3 8-16,-1-4 6 16,4-3-4-16,-1-6-3 15,2 0-7-15,-2-7-4 16,-1-1-8-16,-2-7-5 15,-1-1-11-15,-1-1-5 16,-3 1-3-16,-2 5 0 16,-2 2 0-16,-1 5 0 15,-4 13 0-15,0 0 0 0,0 0 0 16,7 18 0-16,-7-1 0 16,4-2 0-16,-4 2 0 0,6-2 0 15,0 0 0-15,2-4 0 16,-8-11 0-16,21 12 0 15,-8-12 0-15,3-5 0 0,1-2 0 16,-1-1 0 0,3-5 0-16,-6-4 0 0,2-4 0 15,-5-7 0-15,-2-6 0 16,-3-9 0-16,-5-5 0 16,0-13 0-16,0-3 0 15,-4-4 0-15,-1-2 0 16,-5 5 0-16,2 8 0 15,0 5 0-15,2 12 0 16,-3 12 0-16,3 9 0 16,-1 9 0-16,7 10 0 15,0 0 0-15,0 0 0 16,-3 30 0-16,6-1 0 0,9 10 0 16,-1 11 0-16,7 8 0 15,1 12 0-15,4 6 0 16,1 2 0-16,-2 1 0 15,-5-6 0-15,-2 1 0 16,-6-10 0-16,-6-4 0 16,-3-12 0-16,-5-6-46 15,-2-14-109-15,-4-15-23 16,11-13 0-16,-16-14-1 16,11-16 1-16</inkml:trace>
  <inkml:trace contextRef="#ctx0" brushRef="#br0" timeOffset="2048.34">18798 5706 597 0,'-27'-18'182'0,"4"5"-14"0,7 5-92 15,-1 0-76-15,17 8 0 16,-7-15 0-16,7 15 0 16,16-13 0-16,1 5 0 15,4 1 0-15,4-2 0 16,4 1 0-16,2-4-58 15,10 1-94-15,2 2-22 16,-3-5-2-16,5 5-5 16,-8-6-2-16</inkml:trace>
  <inkml:trace contextRef="#ctx0" brushRef="#br0" timeOffset="2923.27">19976 5430 705 0,'-11'-8'207'0,"-4"0"-96"16,0-3-111-16,1 3 0 15,-4 2 0-15,-5 6 0 16,-3 0 0-16,-5 0 0 15,-4 6 0-15,-1-1 0 16,-5 6 0-16,8 0 0 16,2 2 0-16,5-3 0 15,6 4 0-15,7 0 0 16,9 1 0-16,4 2 0 16,11 0 0-16,2 3 0 0,8 0 0 15,5 5 0 1,7 0 0-16,1 1 0 0,6 3 0 15,-3-1 0-15,2 1 0 16,-4-2 0-16,-4-1 0 16,-3-1 0-16,-10-3 0 15,-8-1 0-15,-5-2 0 16,-13-3 0-16,-5-1 0 16,-10-1 0-16,-7-3 0 15,-3-2 0-15,-3-4 0 16,0-5 0-16,3 0 0 15,2-10 0-15,8-3 0 16,3-8 0-16,10-5 0 16,6-7 0-16,8-2 0 15,4-2 0-15,6 4 0 0,4 0-31 16,8 9-55-16,2 3-8 16,5 11 6-16,-3 7 0 15,3 10 7-15,-6 2 2 16,2 8 26-16,-1 4 39 15,-5 1 52-15,-1 8 49 16,-4-1 2-16,-3 4 0 16,-4-1-6-16,2 3-2 15,-8-7-5-15,2 1-7 16,-7-8-67-16,0-2-2 16,0-6 0-16,0-13 0 15,4 13 0-15,-4-13 0 16,0 0-123-16,6-20-45 0,-6 0-5 15,0-3-18 1,0-9-1-16,0-3 16 0</inkml:trace>
  <inkml:trace contextRef="#ctx0" brushRef="#br0" timeOffset="3517.78">20082 5532 601 0,'0'0'192'15,"-10"-22"-13"-15,10 5-128 16,10 3-51-16,-1-2 0 16,2 0 0-16,2 1 0 31,5 4 0-31,3-1 0 0,-2 5 0 16,2 0 0-16,3 3 0 15,0 4 0-15,-2 0 0 16,1 0 0-16,1 4-3 15,-4 5 0-15,0 1 0 16,0 5 2-16,-1 1 5 16,-3 4 0-16,-1 4-2 15,-3 4-2-15,-2 1-2 16,-5 4 0-16,-5 5 1 16,-6 2-1-16,-4-1-2 15,-1 3 3-15,0-5 1 16,0-4 7-16,3-3-5 15,8-7-1-15,9-5-1 16,7-9 0-16,8-9 2 0,3 0-2 16,5-10 0-16,4-5-2 15,-3-8 4-15,-2-8-2 16,-2-4 0-16,-4-5 0 16,-3-1 0-16,-9 1 0 15,-1 4 0-15,-3 4 0 16,-4 10 0-16,-5 7 0 15,0 15 0-15,-16 0 0 16,-2 18 0-16,-4 4 0 16,-1 4 0-16,2 5 0 15,-1 1 0-15,7 1 0 16,6-2 0-16,12-4 0 16,9-5 0-16,9-8 0 0,9-4 0 15,2-10 0-15,9-8-42 16,-3-7-116-16,1-2-11 15,-6-7-8-15,4 2-12 16,-12-4-3-16</inkml:trace>
  <inkml:trace contextRef="#ctx0" brushRef="#br0" timeOffset="3767.83">21063 5624 520 0,'29'-4'187'0,"2"-6"1"0,3 0-60 16,6-2-128-16,-1 1 0 16,-3 2 0-16,-2 0 0 15,-4 0-19-15,-2 9-89 16,-8 0-40-16,-9 0-31 15,-5 12-13-15,-6-12 1 16,-7 27 5-16</inkml:trace>
  <inkml:trace contextRef="#ctx0" brushRef="#br0" timeOffset="3927.15">21155 5825 414 0,'25'8'189'0,"-2"-11"-42"15,3-4-41-15,6-6-40 16,5 0-108-16,1-3-88 16,-1-8-47-16,2 2-7 15,-2-4-2-15,5 5-7 16</inkml:trace>
  <inkml:trace contextRef="#ctx0" brushRef="#br0" timeOffset="4536.46">21855 5638 438 0,'0'0'190'0,"11"5"-23"15,-1 6-60-15,-8 4-34 0,8 8-25 16,-1 1-48-16,2 3 0 16,0 2 0-16,0 2 0 15,-1-2 0-15,-1-2 0 16,-5-4 0-16,-4-3 0 16,0-6 0-16,0-14 0 15,-10 14 0-15,10-14 0 16,-15-13 0-16,7 0 0 15,4-10 0-15,4-8 0 16,0-9 0-16,11-3 0 16,2-3 0-16,6 0 0 15,4 0 0-15,-1 4 0 16,2 7 0-16,1 8 0 16,-4 9 0-16,0 8 0 15,-5 10 0-15,4 3 0 0,-1 10 0 16,-1 5 0-16,2 6 0 15,1 5 0-15,2 7 0 16,-3 3 0-16,-3 2 0 16,1-2 0-16,-7-1 0 15,-1-5 0-15,-6-4 0 16,2-8 0-16,-6-4 0 16,0-7 0-16,0-10 0 15,0 0 0-15,0 0 0 16,0 0-52-16,0 0-119 15,0-13-18-15,-10-2-8 16,-6 5-2-16,-11-10-7 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5.360"/>
    </inkml:context>
    <inkml:brush xml:id="br0">
      <inkml:brushProperty name="width" value="0.05" units="cm"/>
      <inkml:brushProperty name="height" value="0.05" units="cm"/>
      <inkml:brushProperty name="color" value="#FFFFFF"/>
    </inkml:brush>
  </inkml:definitions>
  <inkml:trace contextRef="#ctx0" brushRef="#br0">1 77 13132,'15'-31'10186,"16"5"-6919,-10 13-448,10 7-1506,1 6-4068,3 0-1312,2 0-866,7 13-480,-14-13-321,12 24-223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5.735"/>
    </inkml:context>
    <inkml:brush xml:id="br0">
      <inkml:brushProperty name="width" value="0.05" units="cm"/>
      <inkml:brushProperty name="height" value="0.05" units="cm"/>
      <inkml:brushProperty name="color" value="#FFFFFF"/>
    </inkml:brush>
  </inkml:definitions>
  <inkml:trace contextRef="#ctx0" brushRef="#br0">49 197 13645,'-4'-6'5253,"3"5"-5005,-1-2 442,0-1-1,0 1 0,0-1 1,0 0-1,1 0 0,-1 1 0,1-1 1,0 0-1,0 0 0,1 0 1,-1-7-1,1 3 360,-1 2-666,1 1-1,0-1 1,1 1 0,-1-1-1,1 1 1,0-1 0,0 1-1,1-1 1,-1 1 0,6-9-1,13-24-809,-13 31 192,13-6-42,-20 13 265,1 0 1,-1-1-1,0 1 1,1 0-1,-1 0 1,0-1-1,1 1 1,-1 0-1,1 0 1,-1 0 0,0 0-1,1 0 1,-1-1-1,0 1 1,1 0-1,-1 0 1,1 0-1,-1 0 1,1 0-1,-1 0 1,0 0-1,1 1 1,-1-1-1,1 0 1,-1 0 0,1 0-1,22 6-266,-22-6 267,0 0 0,-1 1 0,1-1-1,0 0 1,0 0 0,-1 1-1,1-1 1,0 0 0,-1 1-1,1-1 1,-1 1 0,1-1 0,0 1-1,-1-1 1,1 1 0,0 0-1,5 6 7,1 1 1,-2 0-1,1 0 0,-1 0 0,0 0 0,-1 1 1,0 0-1,0-1 0,4 16 0,-5-5 84,0-1 0,-1 1 0,-1-1 0,0 1 0,-2 0 0,0-1 0,-1 1 0,-1-1 0,-7 25 0,2-15-43,-1-2-1,-2 1 1,0-1 0,-2-1-1,-23 35 1,24-43-66,-16 17 1,28-34 36,-1 0 0,1 1 0,-1-1 0,1 1 0,-1-1 0,1 1 0,0-1 0,-1 0 0,1 0 0,-1 1 0,0-1 0,1 0 0,-1 0 0,1 1 0,-2-1 0,-20 7 121,22-7-125,0 0 0,0 1 0,0-1 0,0 0 0,-1 0-1,1 0 1,0 0 0,0 0 0,0 0 0,-1 0 0,1 0 0,0 1-1,0-1 1,0 0 0,-1 0 0,1 0 0,0 0 0,0 0 0,-1 0-1,1 0 1,0 0 0,0 0 0,0-1 0,-1 1 0,1 0 0,0 0-1,0 0 1,0 0 0,-1 0 0,1 0 0,0 0 0,0 0 0,0-1-1,0 1 1,-1 0 0,1 0 0,0 0 0,0 0 0,0 0 0,0-1-1,0 1 1,-1 0 0,-9-13 104,10 12-101,0 1 0,-1 0 0,1-1 0,0 1 0,0 0 1,-1-1-1,1 1 0,0-1 0,0 1 0,0 0 0,0-1 0,0 1 0,0-1 0,0 1 0,-1-1 1,1 1-1,0-1 0,0 1 0,1 0 0,-1-2 0,0-2 23,0 0 0,0-1 0,0 1-1,1 0 1,0 0 0,0-1 0,0 1 0,0 0-1,5-8 1,-5 9-28,1 0 0,0 0 0,0 0 0,1 0 0,2-3 0,2 1-26,-1 0 1,1 0 0,1 0-1,-1 1 1,0 1 0,1-1-1,0 1 1,0 0-1,0 1 1,0 0 0,0 0-1,0 1 1,1 0 0,-1 0-1,13 1 1,27 0-32,27-1-563,-28 3-2651,-25 0-156,-1-1 0,0-2-1,1 0 1,23-4 0,-7-10-2580,9 1 732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7.995"/>
    </inkml:context>
    <inkml:brush xml:id="br0">
      <inkml:brushProperty name="width" value="0.05" units="cm"/>
      <inkml:brushProperty name="height" value="0.05" units="cm"/>
      <inkml:brushProperty name="color" value="#FFFFFF"/>
    </inkml:brush>
  </inkml:definitions>
  <inkml:trace contextRef="#ctx0" brushRef="#br0">30 106 6566,'0'-7'1676,"-1"-1"0,0 1-1,-3-10 1,-1-14 4433,3 22-2516,-9-18 5237,10 31-8697,-1 4-153,1 1-1,0-1 1,0 0 0,1 1-1,0-1 1,2 12 0,11 57-76,-6-41 105,9 50 103,26 175 11,-32-211-943,-7-39-707,-1 0-1,0 0 1,1 12-1,0-12-3314,8 12-640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8.339"/>
    </inkml:context>
    <inkml:brush xml:id="br0">
      <inkml:brushProperty name="width" value="0.05" units="cm"/>
      <inkml:brushProperty name="height" value="0.05" units="cm"/>
      <inkml:brushProperty name="color" value="#FFFFFF"/>
    </inkml:brush>
  </inkml:definitions>
  <inkml:trace contextRef="#ctx0" brushRef="#br0">16 25 18001,'-15'-7'11955,"15"7"-11834,11-6 4008,3 1-5899,-3 3 1653,-1 0-1,1 1 1,-1 0-1,1 1 1,20 1 0,0 1 58,39-3-50,96 3-4688,-127 2-918,44 9-1,-65-9 2085,1 2-1,23 9 1,-10 4-811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8.792"/>
    </inkml:context>
    <inkml:brush xml:id="br0">
      <inkml:brushProperty name="width" value="0.05" units="cm"/>
      <inkml:brushProperty name="height" value="0.05" units="cm"/>
      <inkml:brushProperty name="color" value="#FFFFFF"/>
    </inkml:brush>
  </inkml:definitions>
  <inkml:trace contextRef="#ctx0" brushRef="#br0">90 182 8392,'-18'-24'5787,"17"24"-5493,1-1 1,0 1-1,-1-1 1,1 1 0,-1-1-1,1 1 1,0-1-1,0 1 1,-1-1-1,1 1 1,0-1-1,0 0 1,0 1-1,0-1 1,-1 0 0,1 0-1,0-2 259,-1-4 423,0 1 0,1-1 0,-1 0 0,1 1 0,1-1 0,-1 1 0,1-1 0,4-12 0,-3 14-644,1-1-1,0 1 1,1 0-1,-1 0 1,1 1-1,0-1 1,0 1 0,7-7-1,-7 8-329,0 1 0,-1-1 1,1 1-1,0 0 0,0 0 0,0 1 0,0-1 0,0 1 1,1-1-1,-1 1 0,0 1 0,1-1 0,-1 1 0,0-1 1,1 1-1,-1 1 0,1-1 0,-1 1 0,0-1 0,1 1 1,-1 0-1,0 1 0,0-1 0,0 1 0,0 0 0,0 0 0,0 0 1,0 0-1,-1 1 0,1-1 0,-1 1 0,1 0 0,-1 0 1,0 0-1,0 1 0,-1-1 0,1 1 0,-1 0 0,0-1 1,1 1-1,1 7 0,-2-3 92,0 0 1,0 0-1,-1 0 1,0 0-1,0 1 1,-1 9-1,-1 0 131,-7 35-1,0-18-209,-2-1 0,-1 0-1,-2-1 1,-22 42 0,13-36-19,-1-2 0,-1 0 1,-34 38-1,56-72 4,-1 0 0,0 0 0,0 0 0,0-1 0,-1 1 0,-3 2 0,6-5 0,-1 1 0,1 0 0,0 0 0,0-1 0,-1 1 0,1-1 0,0 0 0,-1 1 0,1-1 0,-1 0 0,1 0 0,0 1 0,-1-1 0,1 0 0,-1-1 0,1 1 0,-2 0 0,2-1 0,0 1 0,1 0 0,-1-1 0,0 0 0,0 1 0,1-1 0,-1 1 0,0-1 0,1 0 0,-1 1 0,0-1 0,1 0 0,-1 1 0,1-1 0,0 0 0,-1 0 0,1 0 0,0 0 0,-1 1 0,1-1 0,0 0 0,-1-1 0,1-1 0,0 1 0,0-1 0,0 1 0,0-1 0,1 0 0,-1 1 0,1-1 0,0-2 0,2-1 0,-1 0 0,1-1 0,0 1 0,0 1 0,8-11 0,-4 7-56,0 2 0,1-1 0,0 1-1,1 0 1,-1 1 0,1 0 0,1 0 0,-1 1 0,1 0 0,0 1-1,0 0 1,0 0 0,17-3 0,6 2-691,0 0 0,0 3 0,38 1 0,-56 1-1681,0 2 0,20 3 1,-19-2-872,-1-1 0,23 1 1,5-5-2852,-9-7 486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9.261"/>
    </inkml:context>
    <inkml:brush xml:id="br0">
      <inkml:brushProperty name="width" value="0.05" units="cm"/>
      <inkml:brushProperty name="height" value="0.05" units="cm"/>
      <inkml:brushProperty name="color" value="#FFFFFF"/>
    </inkml:brush>
  </inkml:definitions>
  <inkml:trace contextRef="#ctx0" brushRef="#br0">1 337 8744,'2'6'5760,"3"9"-2762,0 2 0,-1-1-1,1 17 1,-2-13-698,-1 20 1,0-15-1799,5-7-491,-5-15 181,-1-9-112,3-35 115,-1 0 1,-4-42 0,0 28-233,1 40 31,0-5-5,0 0 1,1 0-1,1 0 0,0 0 1,9-28-1,-7 35-19,1 0 0,0 1 0,0 0 0,2 0 0,-1 0 0,15-17 0,-19 26 20,1 0 1,0 0 0,0 0 0,0 0 0,0 0-1,0 1 1,1 0 0,-1-1 0,1 1 0,-1 1-1,1-1 1,0 0 0,0 1 0,-1 0 0,1 0-1,0 0 1,0 0 0,1 1 0,-1-1 0,0 1-1,0 0 1,0 1 0,0-1 0,0 1 0,0-1-1,5 3 1,-1 0 19,0 0-1,0 1 1,-1 0-1,1 1 0,-1-1 1,0 1-1,-1 1 1,1-1-1,-1 1 1,0 1-1,-1-1 1,1 1-1,-1 0 0,0 0 1,-1 0-1,4 9 1,2 3 67,-2 1 0,0 0 1,-1 0-1,-1 1 0,4 28 1,-3 29-1156,-6 2-3526,-1-50 1995,-1-12-360,0-1-1,-2 0 1,-7 30-1,8-16-3270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9.698"/>
    </inkml:context>
    <inkml:brush xml:id="br0">
      <inkml:brushProperty name="width" value="0.05" units="cm"/>
      <inkml:brushProperty name="height" value="0.05" units="cm"/>
      <inkml:brushProperty name="color" value="#FFFFFF"/>
    </inkml:brush>
  </inkml:definitions>
  <inkml:trace contextRef="#ctx0" brushRef="#br0">1 124 10474,'0'-10'1878,"1"0"0,0 0 0,1 0 0,0 0 0,1 0-1,0 0 1,0 1 0,6-12 0,-3 14 300,11-6-1025,-16 13-1140,-1 0 0,1-1 0,-1 1 0,0 0 0,1-1 0,-1 1 0,1 0 0,-1 0 0,1 0 0,-1-1 0,1 1 0,-1 0 0,1 0 0,-1 0 0,0 0 0,1 0 0,-1 0 0,1 0 0,-1 0 0,2 0 0,21 0-8,-23 0-4,1 0 0,-1 0-1,1 0 1,-1 0 0,1 0 0,-1 0 0,1 0-1,-1 0 1,1 0 0,-1 1 0,0-1-1,1 0 1,-1 0 0,1 0 0,-1 1 0,1-1-1,-1 0 1,0 0 0,1 1 0,-1-1 0,0 0-1,1 1 1,-1-1 0,0 0 0,1 1 0,-1 0-1,7 6 37,-1 1 0,0-1 0,-1 2-1,0-1 1,0 0 0,0 1 0,-1 0 0,3 10-1,-4-7 57,-1 0 0,-1 1 0,0-1 1,0 1-1,-1-1 0,-2 15 0,-1-3 26,-1 1 0,-8 24 0,6-27-145,-2 0-1,0-1 0,-16 32 1,21-49-49,6-14-49,1 1 274,1 7-27,22-5-352,-10 5-2010,0 1 0,22 2 1,-12-1-1947,-18 0 2413,1 1 0,-1 0 0,1 1 1,10 3-1,4 1-1247,-14-5 974,1 0 1,13-1-1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0.292"/>
    </inkml:context>
    <inkml:brush xml:id="br0">
      <inkml:brushProperty name="width" value="0.05" units="cm"/>
      <inkml:brushProperty name="height" value="0.05" units="cm"/>
      <inkml:brushProperty name="color" value="#FFFFFF"/>
    </inkml:brush>
  </inkml:definitions>
  <inkml:trace contextRef="#ctx0" brushRef="#br0">127 21 17008,'-60'-21'13576,"54"21"-11756,-7 5-1665,13-5-162,-1 0 1,1 0-1,0 0 1,0 0-1,0 0 0,0 0 1,-1 0-1,1 0 1,0 0-1,0 0 1,0 0-1,0 0 1,0 0-1,0 0 1,-1 0-1,1 0 0,0 1 1,0-1-1,0 0 1,0 0-1,0 0 1,0 0-1,0 0 1,0 0-1,-1 1 0,1-1 1,0 0-1,0 0 1,0 0-1,0 0 1,0 1-1,0-1 1,0 0-1,0 0 0,0 0 1,0 0-1,0 0 1,0 1-1,0-1 1,0 0-1,0 0 1,0 0-1,0 1 1,0 14-347,0-14 342,0-1 0,0 1-1,1-1 1,-1 1 0,0-1-1,0 1 1,0-1 0,0 0 0,0 1-1,0-1 1,1 1 0,-1-1-1,0 0 1,0 1 0,1-1 0,-1 1-1,0-1 1,1 0 0,-1 0-1,0 1 1,1-1 0,-1 0-1,0 1 1,1-1 0,0 0 0,15 16-64,1-2 0,1 0 0,28 16 1,-14-14 72,1-3 0,0 0 0,40 9 0,106 16 3,1 0 48,-176-37 101,-4 1-117,0 1 0,1-1 0,-1 0 1,0 0-1,1 0 0,-1 0 0,2 3 0,0 1 17,-2-6-46,0 0 0,0 1 1,0-1-1,0 1 0,0-1 0,0 0 0,0 1 1,0-1-1,0 1 0,0-1 0,0 0 1,0 1-1,0-1 0,0 1 0,-1-1 1,1 0-1,0 1 0,0-1 0,0 0 1,-1 1-1,1-1 0,0 0 0,0 1 1,-1-1-1,1 0 0,0 0 0,-1 1 0,1-1 1,0 0-1,-1 0 0,1 1 0,0-1 1,-1 0-1,-217 175 336,104-88-253,-113 101-171,159-131 45,32-28-100,22-16 155,10-10 22,10-7-391,1 0-222,4-3-337,6-8-3873,9-6-3572,44-30-1,-29 32 2128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1.810"/>
    </inkml:context>
    <inkml:brush xml:id="br0">
      <inkml:brushProperty name="width" value="0.05" units="cm"/>
      <inkml:brushProperty name="height" value="0.05" units="cm"/>
      <inkml:brushProperty name="color" value="#FFFFFF"/>
    </inkml:brush>
  </inkml:definitions>
  <inkml:trace contextRef="#ctx0" brushRef="#br0">750 0 9737,'-4'3'8424,"-12"14"-982,11-13-4362,-52 61 73,13-14-2222,-58 58-931,-5-4 0,-5-6 0,-130 89 0,229-179-11,-30 15 1,39-22-92,4-7-63,0-14-92,0 19 213,0 0-1,0-1 0,0 1 0,0 0 1,0-1-1,0 1 0,0 0 0,0-1 1,0 1-1,0 0 0,0-1 1,0 1-1,0 0 0,1 0 0,-1-1 1,0 1-1,0 0 0,0 0 0,0-1 1,1 1-1,-1 0 0,0 0 0,0-1 1,1 1-1,-1 0 0,0 0 0,0 0 1,1 0-1,-1-1 0,0 1 0,0 0 1,1 0-1,0 0 0,11-9-1530,-3 2-1815,20-11 0,58-25-14237,-52 17 12908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2.737"/>
    </inkml:context>
    <inkml:brush xml:id="br0">
      <inkml:brushProperty name="width" value="0.05" units="cm"/>
      <inkml:brushProperty name="height" value="0.05" units="cm"/>
      <inkml:brushProperty name="color" value="#FFFFFF"/>
    </inkml:brush>
  </inkml:definitions>
  <inkml:trace contextRef="#ctx0" brushRef="#br0">58 383 6086,'-1'21'4450,"-4"0"-2060,4-16-1965,0 0 0,0 1 0,0-1 0,0 1 0,1 6 0,0-8-108,1 41 2886,-3 0-1,-1 0 1,-10 52-1,10-79-2424,-4 16 953,3-24-1417,4-10-308,0 0 0,0 0 0,0 0 0,0 0 0,0 0 0,0 0 0,0 0 0,0 0-1,0 0 1,0 0 0,0 0 0,0 0 0,0 0 0,-1 0 0,1 0 0,0 0 0,0 1 0,0-1 0,0 0 0,0 0 0,0 0 0,0 0 0,0 0 0,0 0 0,0 0 0,0 0 0,0 0-1,0 0 1,0 0 0,0 0 0,0 0 0,-1 0 0,1 0 0,0 0 0,0 0 0,0 0 0,0 0 0,0 0 0,0 0 0,0 0 0,0-1 0,0 1 0,0 0 0,0 0 0,0 0 0,0 0-1,0 0 1,0 0 0,0 0 0,0 0 0,0 0 0,-1 0 0,1 0 0,0 0 0,0 0 0,0 0 0,0 0 0,0 0 0,-4-20 451,2 6-517,0-4 117,0-33 0,1 14-64,0-72-164,1 63 145,1 22 8,1 0 1,1 0-1,1 1 1,1 0-1,1 0 1,2 0-1,16-38 1,-12 37 24,0 1 0,2 0 0,0 1 0,2 0 0,0 1 0,35-33 0,-43 46-15,0 2 0,1-1 0,-1 1 0,15-8 0,-19 12-1,0 1-1,-1-1 1,1 1-1,0-1 1,0 1-1,0 0 1,0 0-1,0 1 0,0-1 1,0 1-1,0 0 1,1 0-1,-1 0 1,0 1-1,4 0 1,-2 2-3,0 0 0,-1 0 0,1 0 0,-1 0 0,1 1 0,-1 0 0,0 0 0,-1 0 0,1 1 0,-1-1 0,0 1 0,0 0 0,0 1 0,4 6 0,1 5 18,0-1 1,-1 2-1,9 28 0,-9-16 51,-1 1 1,-1-1-1,-2 1 1,-1 0-1,-2 0 1,-1 0-1,-4 35 1,-4-6 94,-2 0 1,-31 98 0,21-109-540,0-10-5397,20-39 5705,-10-11-8767,8 5 6786,1 0 0,-1 0 0,0-8 0,0-17-2748,2 25 3707,1 0-1,0-1 0,4-11 1,-5 18 1087</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4:33:41.690"/>
    </inkml:context>
    <inkml:brush xml:id="br0">
      <inkml:brushProperty name="width" value="0.05292" units="cm"/>
      <inkml:brushProperty name="height" value="0.05292" units="cm"/>
      <inkml:brushProperty name="color" value="#FF0000"/>
    </inkml:brush>
  </inkml:definitions>
  <inkml:trace contextRef="#ctx0" brushRef="#br0">12573 12228 258 0,'-14'0'121'0,"1"0"-5"16,13-14-5-16,-14 14-12 15,2 0-14-15,12 0-12 16,-27-13-17-16,27 13-37 15,-13 0-12-15,13 0-1 16,-26 0-1-16,26 0-1 16,-15 0 1-16,15 0-2 0,0 0-2 15,-12 0-1-15,12 0-2 16,0 0-1-16,0 0 1 16,0 0-1-16,0 0-1 15,27-14 0-15,-14 14 1 16,0 0 2-16,13 0-1 15,-12 0 1-15,25 0-1 16,-1 0 1-16,4 0 0 16,10 0 2-16,1 0 0 15,0-14-2-15,13 14 2 16,1 0 0-16,-1 0 1 16,13 0 0-16,0-12-1 15,14 12-1-15,-1-14-1 16,1 14 1-16,1-12-1 15,11-2 0-15,-12 14 1 0,13-13-1 16,-15 0 0-16,3 0 3 16,-3 0-2-16,3-1 2 15,-15 0-1-15,2 14 1 16,-3-12-2 0,-12 12 3-16,-13-14-3 0,0 14 0 15,-1-14 1-15,-24 14-1 16,11 0 3-16,-25 0 1 15,-2 0 1-15,-12 0 1 16,14-12 1-16,-14 12 1 16,0-14-1-16,-14 2-2 15,2-2 1-15,-15 1-4 16,14 0 0-16,-13-13-3 0,-1-2 0 16,1 16-1-1,-1-15 2-15,1 14 0 16,-1-1 0-16,-13 2 0 15,14 12 2-15,0 0-1 0,12 0 1 16,-12 0 0 0,12 0-2-16,1 0-1 0,13 0-1 15,-13 0 1-15,13 0-4 16,0 0 2-16,0 0-1 16,26 26 2-16,1-13-1 15,0 0 3-15,-1 13 0 16,13-12 0-16,1 13 1 15,0-14 1-15,0 0-3 0,0 14 1 16,-14-15-2-16,0 2 2 16,0-2 1-16,-12 2 1 15,-2 0-1-15,3 12-1 16,-15-12 3-16,-15 12-2 16,3 0 3-16,-14 0-3 15,-1 14 0-15,-12-13 0 16,-1-1 1-16,13 1 2 15,-12-1-2-15,12-12 1 16,0 12-3-16,14-26-3 16,0 13-58-16,13-13-72 15,-13 0-37-15,13 0-16 16,-14-27-3-16,2 27-2 16</inkml:trace>
  <inkml:trace contextRef="#ctx0" brushRef="#br0" timeOffset="17203">15827 11817 400 0,'0'0'194'0,"0"0"-39"16,-12 0-37-1,12 0-18-15,0 0-44 0,0 0-56 16,0 0 0-16,0 0 0 15,0 0 0-15,0 0 0 16,-15 26 0-16,15-12 0 16,15 26 0-16,-15-14 0 15,0 26 0 1,0 2 0 0,12-1 0-16,-12 0 0 0,0-15 0 15,0 17 0-15,14-16 0 16,-14 1 0-16,0-14 0 15,0 1 0-15,0-1 0 16,0 0 0-16,0-12 0 16,0-14 0-16,0 13 0 0,0-13 0 15,0 0 0-15,0-27 0 16,-14 1 0-16,14-14 0 16,-12 1 0-16,12-1 0 15,-15-13 0-15,15 0 0 16,0 13 0-16,0-12 0 15,0 12 0-15,15 12 0 16,11 2 0-16,-13-13 0 16,1 26 0-16,10-13 0 15,4-2 0-15,-14 16 0 16,13-2 0-16,-15 1 0 16,14 0 0-16,-12-1 0 15,12 14 0-15,-12 0 0 0,12 0 0 16,0 14 0-16,-12 12 0 15,12-12 0-15,1 12 0 0,-1 14 0 16,1-14 0-16,-1 14 0 16,1 0 0-16,-1 0 0 15,-13-1 0 1,14 14 0-16,-15-13 0 16,2-1 0-16,-1-12 0 15,-13 13 0-15,14-14 0 16,-14-13 0-16,12 14 0 15,-12-14 0-15,0-13 0 16,0 13 0-16,0-13 0 16,0 0 0-16,0 0 0 15,0 0 0-15,0 0 0 16,0 0 0-16,0 0 0 0,0 0 0 16,0 0 0-16,0 0 0 15,0-13 0-15,-12 13 0 16,12-13 0-16,-14-14-78 15,14 14-99-15,-13-13-6 0,-1 12-15 16,2 1-5 0,-15-13 19-16</inkml:trace>
  <inkml:trace contextRef="#ctx0" brushRef="#br0" timeOffset="22704.95">8312 12968 286 0,'0'0'116'15,"0"0"-10"-15,0 0-12 16,0 0-13-16,0 0-14 16,0 0-17-16,-14 0-17 15,14 0-9-15,0 0-6 16,0 0-5-16,0 0-5 15,0 0-4-15,0 0-3 16,0 0 1-16,14 14 0 16,-14-14 1-16,13 0 0 15,0 0 3-15,-1 13 1 16,3-13-4-16,-1 0-1 0,-2 13-2 16,15-13 1-1,-2 0-1-15,2 0 0 16,-1 13 1-16,2-13-1 15,10 0 1-15,-11 0-1 16,14 0 0-16,-2 13-1 0,0-13 1 16,0 0 0-16,3 0 0 15,10 14-1-15,-12-14 1 16,11 13 0-16,-10-13 1 16,25 0-2-16,-13 0 1 15,0 13-1-15,0-13 0 16,14 13 1-16,-14-13-1 15,13 13 0-15,-13 1-1 0,13 0 2 16,-1-2 0-16,-11-12-2 16,25 14 1-16,-13-1 0 15,0-13-1-15,14 13 2 16,-1-13-2-16,0 0 1 16,1 13-2-16,0-13 2 15,13 0 1-15,-15 13 1 16,15-13-1-16,0 0 0 15,-1 0 0-15,14 0 1 16,0 0-1-16,-1 0-1 16,2 0 1-16,13 0-2 15,-16-13 0-15,2 13-1 16,0 0 1-16,-1 0-1 16,2 13 3-16,-14-13-1 15,12 0 1-15,-11 0 0 16,11 0 0-16,1 0 1 0,-13-13-1 15,13 13 0-15,-1 0 0 16,2 0-1-16,-15-13-2 16,13 13 2-16,-12 0 0 15,0-13 1-15,0 13 0 16,-1 0 1-16,1 0 0 16,-1-13 2-16,1 13 1 15,-1-14-2-15,1 2-1 16,0 12 1-16,0-14-1 15,-1 0 0-15,-12 14-1 16,-2-13 0-16,3 13 0 0,-3 0 0 16,-10-13 0-1,-16 13 0-15,14 0 0 0,-13 0 1 16,0 0 0-16,-13 0-1 16,-2 0 0-16,3 0 0 15,-1 0 0-15,-14 0 1 16,-14 0-1-16,3 0 0 0,-2 0 1 15,-13 0-1 1,13 0 2-16,-13 0 0 16,0 0 1-16,0 0 1 15,0 0 2-15,0 0-1 16,0 0 0-16,0-13 0 16,0 13-2-16,0-13 0 15,-13-1-2-15,0 1 0 16,-14 0-4-16,13-13 3 15,-12-1-3-15,0 0 2 16,0 1-1-16,-1 13 1 16,1-14-2-16,12 15 1 15,-12 12-1-15,13-14 2 16,13 14-1-16,-14-13 1 0,14 13-1 16,0 0 1-16,0 0 0 15,0 0 2-15,14 13-1 16,-1-13 1-16,0 14 2 15,14-2 0-15,-1 2 2 16,14-1-1-16,-1 0 2 16,1 13-3-16,13-13 2 15,-1 1-2-15,-11-1-1 16,-1 1-2-16,-2-1 0 16,2-13-3-16,-27 13 1 0,15 0 0 15,-28 0 1 1,0 1-1-16,-14-1 2 15,0 13-3-15,-12 1 4 16,-1-1-2-16,1 14 2 0,-1-14-2 16,-12 1 1-1,12-1 0-15,1-13 1 0,14 1 0 16,-2 0 0-16,1-14 1 16,13 0 0-16,-28 12 0 15,28-12-1-15,0 0 2 16,0 0-1-16,0 0-41 0,0 0-73 15,0-12-36 1,0 12-21-16,0 0 2 16,28 0-7-16,-28 0 17 15</inkml:trace>
  <inkml:trace contextRef="#ctx0" brushRef="#br0" timeOffset="27262.12">15841 13087 329 0,'-14'-13'153'0,"14"13"-11"15,0 0-12-15,0 0-17 16,-12-13-17-16,12 13-36 15,0 0-60-15,-15-13 0 16,15 13 0-16,0 0 0 16,0 0 0-16,0 0 0 15,0 0 0 1,0 0 0-16,0 0 0 16,0 0 0-16,0 0 0 15,0 13 0-15,0 0 0 16,15 0 0-16,-15 14 0 15,12-1 0-15,2 1 0 16,-1-1 0 0,1 0 0-16,-2 1 0 0,-12-1 0 15,12-12 0-15,-12 0 0 16,0 12 0-16,15-13 0 16,-15-13 0-16,0 0 0 15,0 26 0-15,0-26 0 0,0 13 0 16,0-13 0-16,0 0-2 15,0 0-5 1,0 0 8-16,0 0 7 0,0-13-8 16,0 0 0-16,-15 0 0 15,15-14 0-15,0 15 0 16,0-16 0-16,0-11 0 16,0 12 0-16,0-12 0 15,15 0 0-15,-15-2 0 16,13 15 0-16,1-14 0 15,-2 14 0-15,3-1 0 16,-15 0 0-16,25 14 0 16,-12 0 0-16,1 0 0 0,-1 0 0 15,0 0 0-15,1 13 0 16,12 0 0-16,-13 0 0 0,14 0 0 16,-14 13 0-16,13 0 0 15,1 13 0-15,-1 1 0 16,1 0 0-16,-3 12 0 15,5-12 0-15,-3 25 0 16,1-12 0-16,-15 0 0 16,2-1 0-16,-1-12 0 15,1 13 0-15,-2 0 0 0,-12-14 0 16,0 0 0-16,0-13-2 16,14 14 4-16,-14-13-8 15,0-14 8-15,0 0 2 16,0 0-4-1,0 0 0-15,0 0 0 16,0 0 0-16,0 0 0 16,0-14 0-16,0 14-92 15,0-13-45-15,0-1-36 16,0 1 0-16,0 0-7 16,0 13 3-16</inkml:trace>
  <inkml:trace contextRef="#ctx0" brushRef="#br0" timeOffset="36697.47">8669 13894 326 0,'0'0'154'0,"0"0"-15"16,0 0-27-16,0 0-17 0,0 0-25 15,0 0-17-15,0 0-16 16,0 0-15-16,0 0-22 16,0 0 0-16,0 0 0 31,0 0-1-31,0 0 1 16,13 0 1-16,1 0-1 15,-2 14 0-15,15-14 0 16,-15 0 1-16,15 0 0 15,14 0-1-15,-2 0 1 16,-12 14-1-16,12-14 0 16,14 0 1-16,-13 0-2 15,13 0-1-15,-2 0 1 16,4 0 1-16,-2 0-1 0,13 0-1 16,-1-14 1-16,2 14-1 15,13 0 2-15,-1-14-2 16,0 14 2-16,2 0-2 15,-3 0 1-15,2-12 0 16,-2 12 0-16,3 0 0 16,-3-14 1-16,16 14-1 15,-16 0 1-15,29-14-1 16,-14 14 1-16,-1 0-1 16,14 0 0-16,-13 0 0 15,10 0 1-15,18 0-1 16,-14 0 1-16,-2 0-1 15,1 14 1-15,12-14 0 0,-11 0 0 16,-2 0-2 0,14 0 1-16,0 0 0 0,-12 0 0 15,11 14-1-15,2-14 1 16,-14 0 0-16,13 0 1 16,-13 12 1-16,-1-12 1 15,1 0-1 1,0 0 1-16,0 14 0 0,0-14 0 15,0 0-1-15,0 0-1 16,-1 0 0-16,-11-14-1 16,11 14 0-16,-12 0 0 15,-1 0 0-15,1 0 0 16,-13 0 2-16,-1 0 1 0,1 0-1 16,-2 0 2-16,-12 14-1 15,14-14 0-15,0 0-1 16,-15 0 1-16,15 0-2 15,-15 0-1-15,2 0 1 16,0-14-1-16,-1 14 1 16,-1 0-1-16,-11 0 1 15,-2 0 0-15,1 0 0 16,-13 0 0-16,0 0-1 16,-1 0 1-16,-12 0-1 0,-1 0 2 15,-12 0-1 1,-1 0 2-16,-13 0 1 15,13 0 0-15,-13 0-1 16,0 0 1-16,-13-12-1 16,0 12 0-16,-1-14-1 15,1 0-1-15,0 1-2 0,1 0 2 16,-15 0-2-16,13-14 2 16,-13 15-2-16,14-14 2 15,-13 12-1-15,14 0 0 16,-3 1 0-16,-11 0 0 15,12-1 0-15,14 14 1 16,0 0-1-16,-13 0 1 16,13 0-1-16,0 0 1 15,0 0 0-15,0 0 0 0,0 0-1 16,0 0 0 0,0 0 2-16,13 14-1 0,1-14 1 15,0 13 0-15,13 0 1 16,-15 1 0-16,14 0 1 15,1-2-3 1,0 2 1-16,0-2-2 0,-15 2 2 16,14-1-3-16,-12 0 2 15,-1-13 0-15,-13 13-1 16,13 0 1-16,-13 1 1 16,0 0-1-16,0-2 0 15,0 2 0-15,0-14 0 16,0 0 0-16,0 26 0 0,0-26-1 15,0 14 1-15,0-14 0 16,0 0 0-16,0 0 0 16,0 0 0-16,0 0-1 15,0 0 3-15,0 0-2 16,0 12 3-16,0-12-4 16,0 27-2-16,-13-14 2 15,0 1-2-15,-1-2 3 16,1 16-5-16,-12-2 4 15,-2 0-4-15,0 0 4 16,0 14 2-16,14-26-2 16,-12 12 1-16,10 0-1 15,3-12 1-15,-2 0 0 16,14-14 1-16,-14 12-2 16,14-12 1-16,0 0 2 0,0 0-2 15,0 0 1 1,0 0 0-16,14-12-1 0,-14 12 0 15,0 0 1-15,14-14-2 16,-14 14 0-16,0 0 1 16,12-14-1-16,-12 14 0 15,0 0 0-15,0 0-1 16,0 0-3-16,0 0-8 16,0 0-13-16,0 0-19 15,0 0-24-15,15-12-19 16,-15 12-27-16,12 0-18 15,-12 0-14-15,0 0-2 16,13-14 1-16,-13 14 100 16</inkml:trace>
  <inkml:trace contextRef="#ctx0" brushRef="#br0" timeOffset="42875.06">15999 13908 48 0,'0'0'22'0,"0"0"-4"15,0 0-4-15,14 14-5 16,-14-14 6-16,0 0-3 15,0 0 7-15,0 0-3 16,0 0 4-16,0 0-6 16,0 0 4-16,0 0 0 15,0 0 0 1,0 0-3-16,0 0-3 16,13 12-2-16,-13-12 2 0,0 0-1 15,0 0-1 1,0 14 0-16,0-14-1 15,0 0 4-15,0 0 3 0,0 0 6 16,0 0 6 0,0 0 9-16,0 0 13 0,0 0 21 15,0 0 1-15,0 0-2 16,0 0-3-16,0 0-4 16,0 0-5-16,0 0-12 15,0 0-13-15,0-14-23 16,0 14-2-16,0 0-2 15,0-12-3-15,0 12-3 16,13-14 0-16,-13 14 0 16,0-14 0-16,0 2 0 15,0-2 0-15,14 0 0 16,-14 1 0-16,0 0 0 0,0 0 0 16,0-14 0-16,13 15 0 15,-13-2 0-15,0 2 0 16,0 12 0-16,13-14 0 15,-13 0 0-15,0 1 0 16,0 0 0-16,0 13 0 16,0-14 0-16,0 14 0 15,0-26 0-15,0 26 0 16,13-13 0-16,-13 13 0 16,0-13 0-16,0 13 0 15,0-14 0-15,0 14 0 16,0 0 0-16,0 0 0 15,0 0 0-15,0 0 0 16,0 0 0-16,0 0 0 0,0 0 0 16,0 0 0-16,0 0 0 15,0 0 0-15,0 0 0 16,0 0 0-16,0 0 0 16,0 0 0-16,0 14 0 15,0-14 0-15,0 26 0 16,0-12 0-16,13 12 0 15,-13 0 0-15,14 14 0 16,-14 0 0-16,0-1 0 16,13 2 0-16,-13-1 0 15,0-2 0-15,13-11 0 16,-13 12-2-16,13-11 2 16,-13-2-2-16,0 0 1 0,14 0-5 15,-14-12 6 1,13-1 1-16,-13 0-2 0,0 1 1 15,0-2-1 1,0 2 2-16,0-14-2 0,0 14 0 16,0-14-6-16,0 0-73 15,0 0-51-15,0 0-27 16,-13 0-19-16,13 0-2 0,0-14-2 16</inkml:trace>
  <inkml:trace contextRef="#ctx0" brushRef="#br0" timeOffset="43330.25">15880 14304 432 0,'0'0'181'15,"0"0"-33"-15,0 0-43 16,0 0-25-16,0 0-34 16,0 0-42-16,12 0 0 15,3 0-1-15,12 0 1 16,0-12-1-16,-2 12 1 16,15-14-2-16,13 2-1 15,-13 12 0-15,13-14 1 16,13 0-1-16,-13 2 1 0,0 12-2 15,0-14 0 1,-1 0 0-16,-11 14 0 16,-3-12 0-16,-10 12 0 0,-2 0 0 15,-13 0 0-15,-13 0 0 16,0 0 0-16,0 0 0 16,0 0 0-16,0 0 0 15,0 0 0-15,0 0 0 16,0 0-2-16,0 0-107 15,-13 0-58-15,13 0-6 0,-26 0-5 16,-2 12-1-16,2 2-6 16</inkml:trace>
  <inkml:trace contextRef="#ctx0" brushRef="#br0" timeOffset="-191821.66">16833 11619 310 0,'0'-14'173'0,"-13"1"-27"16,13 0-12-16,0-1-12 15,0 14-26-15,-13-12-54 16,13 12-42-16,0-14 0 16,0 14 0-1,0 0 0-15,0-14 0 16,0 14 0-16,0 0 0 16,13 0 0-16,-13 14 0 15,26-14 0-15,-12 14 0 16,25 12 0-16,-12 0 0 15,26 14 0-15,-13 0 0 0,13 12 0 16,-1 14 0 0,2 28 0-16,-1-2 0 0,13 27 0 15,-27 13 0-15,14 14 0 16,-14 13 0-16,-12 26 0 16,-13 26 0-16,-14 2 0 15,0-2 0-15,-14 1 0 16,2-13 0-16,-15-1 0 15,12-13 0-15,-10-26 0 16,11-1 0-16,-12-12 0 16,13-14 0-16,-13 14 0 15,-14-14 0-15,14-12 0 16,-14-2 0-16,-1-24 0 16,2-15 0-16,13-13 0 15,-14-39-103-15,14-27-92 16,11 0-6-16,-10-40-2 0,12-26-9 15,-14-14 103-15</inkml:trace>
  <inkml:trace contextRef="#ctx0" brushRef="#br0" timeOffset="-189714.01">18474 11869 448 0,'-13'-12'191'0,"13"12"-21"16,0 0-51-16,0 0-40 15,0 0-63-15,0 0-16 16,0 12 0-16,0 16 0 16,0-15 0-16,13 13 0 15,0 1-4-15,1 11 2 16,-2 2 2-16,2 1-1 15,-14 12 1-15,13-15 1 0,-13-10 1 16,13 11-2 0,-13-12 4-16,0-1-6 15,0-12 4-15,0-2-4 16,0 2 4-16,0-14-2 16,0 0 0-16,0 0 0 15,0 0 0-15,-13-14 0 0,13 2 0 16,-13-15 0-16,13-13 0 15,0 1 0-15,0-1 0 16,0-13-2-16,0-14-2 16,0 15 2-16,13-14-1 15,0 12 3-15,1 2 0 16,12-1-1-16,-14 0-1 16,15 13 3-16,-13 14-3 0,13 0 2 15,-14 12-1-15,-1 1 0 16,15 13 0-1,-13 0 1-15,12 0 0 0,0 13 0 16,0 1 0-16,1-1 0 16,-1 13 0-16,2 1-1 15,-1-1 1 1,-1 14-2-16,0 0 3 0,14-1-3 16,-13 14 3-16,-1 0 0 15,-1-14-1-15,-11 15 2 16,-1-14-1-16,2-1 1 15,-3 0 0-15,-12 1 1 16,0-13-2-16,0-13 1 16,0 12 1-16,0-13 1 15,0 0-4-15,0-13 0 16,0 0 0-16,0 0-15 0,0 0-115 16,-27 0-40-16,27 0-14 15,0-26-6-15,15 12-1 16</inkml:trace>
  <inkml:trace contextRef="#ctx0" brushRef="#br0" timeOffset="-189093.75">19400 12001 482 0,'0'0'188'0,"-13"0"-30"15,13 0-47 1,0 0-31-16,0 0-76 0,0 0-4 31,0 0 0-31,0 0 0 16,0 0 0-16,13-12 0 16,1 12 0-16,12 0 0 15,-13-14 0-15,26 14-3 16,-11-12 1-16,9 12 1 15,5 0 1-15,-2 0 0 16,-1 0 0-16,-13-14 1 0,14 14 0 16,-14 0 0-16,1 0 2 15,-13 0-3-15,-2 0-2 16,-12 0-59-16,14 0-74 16,-14 0-34-16,0 0-10 15,13-13-8-15,-13 0 0 16</inkml:trace>
  <inkml:trace contextRef="#ctx0" brushRef="#br0" timeOffset="-188724.58">19533 11645 674 0,'0'0'182'16,"0"0"-54"-16,0 0-89 15,-13 13-39-15,13 14 0 16,0-1 0-16,13 0-5 16,-13 28 1-16,13-2 2 0,-2 2 0 0,5-2 1 15,-4 14 1-15,2-12 1 16,-2 12 0-16,3-14 1 15,-2-11-1-15,-13-2 2 16,12-13-1-16,-12 0 2 16,0 1-4-1,0-13-21-15,0-14-118 16,0 0-29 0,0-14-15-16,14 1-5 15,-14-27 2-15</inkml:trace>
  <inkml:trace contextRef="#ctx0" brushRef="#br0" timeOffset="-188069.16">20102 11751 144 0,'12'26'105'0,"-12"0"-37"16,14 1-9-16,-1 0-6 15,-13 13-6-15,14-14-6 0,-1 14-6 0,-13-14-5 16,0 0 2-16,13-12 25 16,-13-2-2-16,0 2 0 15,0-14-4-15,-13 14 1 31,13-14-6-31,0 0-1 0,0 0-13 16,0-14-29-16,0-12-3 16,0 12-3-16,-13-26-1 15,13 14-2 1,0-26 3-16,0 12-1 16,13-14 3-16,0 15-2 0,0-14 2 15,0 13-1-15,1 1 2 16,-2 12 0-16,2 1 0 15,13 12-1-15,-14 2 1 16,14-2-1-16,-15 0 1 16,14 14-1-16,-11 0 1 15,10 14 0-15,2 0 1 16,-1-2 1-16,1 15 0 16,0 0 2-16,0 12 0 15,-1 14 1-15,1 0-3 0,-15 0 3 16,1-1-2-16,1 15 0 15,-1-14-1-15,-13-1 0 16,0-11-1-16,0-2 0 16,0 1 3-16,0-14-2 15,0-12-2-15,0-1 0 16,0-13 0-16,0 14 0 16,0-14 0-16,0 0-64 15,-13-14-94-15,26 1-13 16,-13-15-13-16,14 2-8 15,-14 0 0-15</inkml:trace>
  <inkml:trace contextRef="#ctx0" brushRef="#br0" timeOffset="-187736.93">20909 11963 451 0,'0'0'179'15,"0"0"-23"-15,0 0-54 16,13 0-35-16,14-14-34 16,-1 14-37-16,1 0 2 15,-1 0 1-15,12 0 0 0,4 0 0 16,10 0 1-16,-12-13 0 0,11 13 1 15,3 0 0 1,-14 0 2-16,1-13-3 0,-15 13 1 31,0 0-57-31,0 0-75 0,-13 0-34 16,-13 0-12-16,14-26-5 16,-14 26 0-16</inkml:trace>
  <inkml:trace contextRef="#ctx0" brushRef="#br0" timeOffset="-187470.79">21267 11697 315 0,'-16'14'182'0,"16"12"-14"15,0-12-51-15,0 26-34 16,0-1-1-16,0 0-21 0,0 2-51 15,0 12-5-15,0-1-5 16,0-12 0-16,0 13 0 16,-11-26 0-16,11 11 0 15,0-10-41 1,0-1-84-16,11-15-36 16,-11-12-14-16,16 0-12 15,-4-12 3-15,2-15 34 16</inkml:trace>
  <inkml:trace contextRef="#ctx0" brushRef="#br0" timeOffset="-186853.12">21689 11645 483 0,'0'0'184'0,"0"0"-11"16,-13 0-50-16,13 0-63 0,0 0-60 0,0 0-4 16,13-13-1-16,-13 13 0 15,26-13 1-15,-12-1 1 16,0 14 1-16,12-13 1 16,1 0 1-16,11 13 0 15,-10-14 1-15,10 14 1 16,-11 0-1-1,14 14 2-15,-16-1 0 16,2 14 1-16,-1-14-2 16,-11 26 2-16,-3 1-2 15,1 0 0-15,-13 12-2 16,-13 2 0-16,-14-1 0 16,1 0 0-16,-13-15 0 15,-1 16 0-15,-1-27 0 16,3 12 0-16,10-25 0 15,2-2 0-15,14 2 0 16,12-14 0-16,0 0 0 16,12-14 0-16,14 2 0 15,15-2-4-15,-1 1 1 0,13 13 2 16,-1-13 0-16,1 13 1 16,13 0 0-16,0 0 0 15,-13 0 0-15,0 13 1 16,1-13 2-16,-15 13-2 15,-13-13 0-15,0 14 2 16,2-14-3-16,-15 12 0 16,-13-12 0-16,0 0 0 0,0 0 0 0,0 0-105 15,-13-12-63-15,-1-2-9 16,-12 1-9-16,-1 13-4 16,-13-13-7-16</inkml:trace>
  <inkml:trace contextRef="#ctx0" brushRef="#br0" timeOffset="-186107.22">19492 13630 411 0,'-12'-14'183'15,"-15"2"-28"-15,14-2-42 16,0 1-26-16,0-14-40 16,13 14-53-16,0-14 1 15,13 15-1-15,0-14 4 16,0 12-2-1,0 0 1-15,13-12 0 0,2 13 2 16,9-1 8-16,5 1-8 16,-2 13 7-16,-1 0-9 15,1 0 1-15,12 0 1 16,-11 27 4-16,-15-14-3 16,14 13-5-16,-27 2 6 15,1 10-4-15,-14 2 5 16,-27 0 3-16,0 13-3 0,0 0 2 0,-26 1-4 15,1-2 8 1,-1 0-7-16,-1-12-2 16,16-12 1-16,-2-2-4 0,-1 0 2 15,29-26-2 1,12 0 4-16,0 0-8 16,12 13 6-1,2-13 2-15,26 0-3 0,-1 13 3 16,15-13-1-16,-1 14 1 15,13-2-1 1,-1-12 1-16,-11 14 0 0,-2 0 1 16,1-14 1-16,-13 0-1 15,-27 0-85-15,14 0-65 16,-27-14-22-16,13 0-12 16,-13-25 0-16,13 12-4 15</inkml:trace>
  <inkml:trace contextRef="#ctx0" brushRef="#br0" timeOffset="-185650.95">20433 13590 261 0,'26'40'181'0,"-13"-14"-11"16,-13 27-58-1,13-12-10-15,1 11-10 16,-14 0-53-16,0 2-36 15,-14-14-3-15,14-14 1 0,-13 0 0 16,13 0 4 0,-13-26-5-16,13 0 2 15,-14-12 1-15,14-15-3 16,0 0 1-16,0-25 0 16,0-2-2-16,0-12-1 15,0 0 2-15,0 0 0 0,14 14-2 16,-1-2 3-16,14 14-3 15,-15 14 3-15,15 14-1 16,-13 12 1-16,13 0 0 16,-2 26 0-16,2 0 0 15,13 27-1-15,-13-14 3 16,-2 27-3-16,2-12 9 16,-1 12-7-16,-13 0 0 15,14-12 0-15,-14-2 1 0,-13-12-1 16,0-14-3-1,0 0-51-15,0 2-78 16,0-28-32-16,0 0-10 16,-13-28-15-16,26 16-7 15,-13-28 96-15</inkml:trace>
  <inkml:trace contextRef="#ctx0" brushRef="#br0" timeOffset="-185439.82">21108 13776 504 0,'26'0'190'16,"-13"0"-34"-16,14 0-87 16,-1 0-30-16,-13 0-37 15,14 0-2-15,0 0 1 16,-1 0-1-16,1 0 2 16,-15 0 0-16,14-14-26 15,-12 14-88-15,12-12-41 16,-12-2-19-16,-1 0-6 15,0 1-14-15,-13-14 58 0</inkml:trace>
  <inkml:trace contextRef="#ctx0" brushRef="#br0" timeOffset="-185182.44">21160 13564 621 0,'0'13'196'0,"0"14"-35"16,0-1-161-16,14 14 0 16,-2-1 1-16,2 14 10 15,-1 0-7-15,1 14 0 0,-1-15-1 16,-13 1-1-16,11-14-3 16,-11 1-1-16,0-12-91 15,0-2-56-15,0-26-23 16,16 12-12-16,-4-24-6 15,14-14-8-15</inkml:trace>
  <inkml:trace contextRef="#ctx0" brushRef="#br0" timeOffset="-184800.81">21623 13484 464 0,'14'0'188'0,"-1"-12"-28"16,-13-2-96-16,26 14-24 16,-13-14-10-16,1 14-29 15,12 0 0-15,1 0-1 16,-14 0 1-16,14 14 0 16,-1 0 0-16,1-2 2 15,-1 14-1-15,-13 1 3 16,-1 0-2-16,-12 13 3 15,0 12-4-15,-25-12 2 16,-1 14-4-16,-1-16 2 0,1 2-3 16,-14 0-1-1,27-14 0-15,-15 2 1 16,28-16 0-16,28-12-1 16,-2 0 0-16,1 0 1 0,26 0 3 15,-2-12 2-15,-10 12-3 16,11-14-49-16,-11 0-106 15,-2 14-31-15,-13-12-7 16,2-2-6-16,-16 0 2 16</inkml:trace>
  <inkml:trace contextRef="#ctx0" brushRef="#br0" timeOffset="-181834.32">20352 14834 635 0,'-12'-26'203'0,"-14"12"-18"0,-1 0-185 16,1 2 0-1,-2-2 0-15,-11 2 0 16,0-2 0-16,12 1 0 15,-13 0 0 1,1 0 0-16,-14 13 0 0,0 0 0 16,14 0 0-16,-15 0 0 15,1 13 0-15,14 0 0 16,-15 0 0 0,15 13 0-16,13 0 0 0,-14 2 0 15,14-2 0-15,-1 14 0 16,1 12 0-16,12-12 0 15,0 14 0-15,2-2 0 16,12 14 0-16,0-12 0 16,0-2 0-16,12 1 0 15,2-13 0-15,0 13 0 16,12-13 0-16,13-1 0 16,2-12 0-16,11-1 0 0,14-12 0 15,1-14 0-15,12 0 0 16,0 0 0-16,14-27 0 15,-14 14 0-15,13-14 0 16,-11 1 0-16,-3-15 0 16,-11 15 0-16,0 0 0 15,-29-13 0-15,2-2 0 16,-13-11 0-16,-13 12 0 16,-14-13 0-16,0-14 0 15,-14 15 0-15,1-2 0 16,-26 2 0-16,-2 13 0 0,-12-2 0 15,1 1 0 1,-14 28 0-16,-2-2 0 16,-10 14 0-16,12 0 0 15,-1 14 0-15,1-2 0 0,0 2 0 16,14 0 0 0,-2 12-116-16,27 1-70 0,-11-1-12 15,38-13-8-15,0 1-2 16,26-2 99-16</inkml:trace>
  <inkml:trace contextRef="#ctx0" brushRef="#br0" timeOffset="-181419.13">21200 14543 652 0,'-14'0'213'0,"14"0"-55"16,-12 0-158-16,-2 0 0 16,-12 13 0-1,13 1 0-15,0 12 0 0,-2 0 0 16,-12 14 0-16,16 13 0 15,-3 12 0-15,1 16 0 16,13-2 0-16,-13 1 0 16,13 12 0-16,0 0 0 15,13 1 0-15,0-14 0 16,12 1 0-16,17-14 0 16,-3-13 0-16,27 0 0 15,-12-27 0-15,11 1 0 16,-11-27-97-16,24 0-74 15,-11-13-26-15,-1-27-2 16,0 14-2-16,-14-28 43 16</inkml:trace>
  <inkml:trace contextRef="#ctx0" brushRef="#br0" timeOffset="-181011.19">22444 14292 698 0,'0'-14'193'0,"0"14"-61"16,26-12-132-16,-12 24 0 15,-1 2 0-15,27 12 0 16,-14 14 0-16,14 0 0 16,13-1 0-16,0 28 0 15,-2-15 0-15,-10 14 0 16,12 14 0-16,-27-14 0 16,0 14 0-16,-11-2 0 15,-15 2 0-15,-15 0 0 16,-11-1 0-16,0-14 0 15,-14 2 0-15,-14-14 0 16,3-13 0-16,11 0-99 16,-26-14-68-16,0-13-28 15,-1 1-5-15,1-28-4 16,0 1 46-16</inkml:trace>
  <inkml:trace contextRef="#ctx0" brushRef="#br0" timeOffset="-180373.95">21464 14874 601 0,'13'0'198'16,"1"0"-1"-16,0 13-170 15,-2 14-27-15,2-1 0 16,-1 14 0-16,13 0 0 16,-12-2 0-16,-1 16 0 0,0-14 0 15,14 12 0-15,-27-12 0 16,13-14 0-16,0 15 0 16,-13-15 0-1,0-13 0-15,0 1 0 0,0-14 0 16,0 0 0-16,0 0 0 15,-13-27 0-15,13 14 0 16,0-27 0-16,-13 0 0 16,13-12 0-16,0-2 0 15,0 2 0 1,13-14 0-16,-13 12 0 0,13 2 0 16,0-1 0-16,0 12 0 15,13 1 0-15,2 14 0 16,-15 14 0-16,27-2 0 15,-14 1 0-15,14 13 0 16,-2 0 0-16,-11 0 0 0,14 13 0 16,-1 13 0-1,-2 0 0-15,-11 14 0 0,13 1 0 16,-14 12 0-16,0-1 0 16,-11 14 0-16,10 0 0 15,-12 1 0-15,1-2 0 16,0 2 0-16,-2-14 0 15,-12-13 0-15,15 0 0 16,-15-1 0-16,12-25 0 16,-12-1-63-16,0-13-108 15,0 0-20-15,0-27-9 16,0 1-3-16,-12-27 8 16</inkml:trace>
  <inkml:trace contextRef="#ctx0" brushRef="#br0" timeOffset="-151970.45">15258 17017 661 0,'55'14'195'0,"-17"-14"-28"15,14 0-173-15,2 0 1 16,11-14-1-16,-11 14-25 16,-1 0-85-16,-14-12-48 15,2-2-24-15,-1 14-6 16,-14-12-3-16,-1 12 81 15</inkml:trace>
  <inkml:trace contextRef="#ctx0" brushRef="#br0" timeOffset="-151754.02">15444 17388 689 0,'40'13'206'0,"13"-13"-78"0,13 0-144 16,-1-13-168-16,28 0-9 15,0-13-19-15,-13-14 5 16,-1-14-2-16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3.373"/>
    </inkml:context>
    <inkml:brush xml:id="br0">
      <inkml:brushProperty name="width" value="0.05" units="cm"/>
      <inkml:brushProperty name="height" value="0.05" units="cm"/>
      <inkml:brushProperty name="color" value="#FFFFFF"/>
    </inkml:brush>
  </inkml:definitions>
  <inkml:trace contextRef="#ctx0" brushRef="#br0">45 274 16944,'-6'-7'1223,"4"4"-448,-1-1 0,1 1 0,-1-1 0,1 0 0,0 1 1,0-1-1,1 0 0,-1 0 0,0-6 0,-7-19 3464,8 25-3937,-1 0 0,1 0 0,0-1 0,0 1 0,0 0 0,0-9 0,1 7-327,0 0 0,0-1 0,1 1 0,0 0 0,0 0 0,0-1 0,1 1 0,2-7 0,22-35-92,-16 38 5,-1 4 116,1 0 1,14-7-1,-20 11-7,0 0-1,1 1 0,-1-1 1,0 1-1,1 0 0,0 0 1,-1 1-1,1-1 0,-1 1 1,10 1-1,-9-1-8,0 2-1,0-1 0,1 0 1,-1 1-1,0 0 1,-1 0-1,1 1 1,0-1-1,-1 1 0,1 0 1,-1 0-1,0 0 1,0 1-1,7 7 1,-7-5 10,0 0-1,0 0 1,-1 0 0,1 0 0,-2 1 0,1 0 0,0-1 0,-1 1 0,2 14 0,-2-4 19,-1 1 1,-1-1-1,0 0 0,-1 1 0,-1-1 1,0 0-1,-2 0 0,-7 23 1,-3 0 19,-2 0 0,-2-2 1,-2 0-1,-30 44 1,48-78 132,9-10-111,6-3-44,1 0 0,0 1 0,0 1 0,27-10 0,-10 8 20,0 2 0,0 1-1,43-2 1,104 6 127,-83 3-25,-92-1-1146,-39-3-29908,31-1 30186,5 4 722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6.188"/>
    </inkml:context>
    <inkml:brush xml:id="br0">
      <inkml:brushProperty name="width" value="0.05" units="cm"/>
      <inkml:brushProperty name="height" value="0.05" units="cm"/>
      <inkml:brushProperty name="color" value="#FFFFFF"/>
    </inkml:brush>
  </inkml:definitions>
  <inkml:trace contextRef="#ctx0" brushRef="#br0">1 272 8296,'3'9'1811,"0"1"0,0-1 0,-1 1-1,-1 0 1,1-1 0,-1 1 0,-1 0 0,0 11 0,-1-8-258,2-1 1,2 18-1,-2-28-1381,-1 0 0,1 1 0,-1-1 0,1 0 0,-1 0 0,0 0 0,0 1 0,0-1 0,-1 3 0,0 8 1520,5-18-1650,-2 1-38,1-1 0,0 1 0,-1-1 0,0 0 0,0 0-1,0 0 1,1-9 0,5-45 17,-1 9-14,-2 22-7,1 0 0,1 1 0,2 0 0,0 1 0,2 0 0,1 0 0,22-33 0,-31 53 0,1 2 0,-1-1 0,1 0 0,0 1 0,1 0 0,-1 0 0,1 0 0,0 0 0,5-3 0,-7 6 0,-1 0 0,1 0 0,0 0 0,-1 0 0,1 0 0,0 1 0,-1-1 0,1 1 0,0-1 0,0 1 0,-1 0 0,1 0 0,0 1 0,0-1 0,-1 1 0,1-1 0,0 1 0,-1 0 0,1 0 0,0 0 0,-1 0 0,3 2 0,1 1 0,0 0 0,-1 0 0,1 1 0,-1 0 0,0 0 0,-1 1 0,1-1 0,-1 1 0,0 0 0,0 0 0,-1 0 0,5 11 0,2 9 0,11 48 0,-21-73 0,7 34 0,-2 0 0,-2 0 0,-1 58 0,-2-83-392,-1-1-1,0 1 1,-1 0 0,0 0 0,-4 9-1,5-17 174,-1 17-4324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3:56.579"/>
    </inkml:context>
    <inkml:brush xml:id="br0">
      <inkml:brushProperty name="width" value="0.05" units="cm"/>
      <inkml:brushProperty name="height" value="0.05" units="cm"/>
      <inkml:brushProperty name="color" value="#FFFFFF"/>
    </inkml:brush>
  </inkml:definitions>
  <inkml:trace contextRef="#ctx0" brushRef="#br0">1 93 10570,'7'-10'3033,"-1"1"0,8-15 0,0-2 2506,-7 20-2123,12-9-1008,-19 15-2376,0 0 0,0-1 1,1 1-1,-1 0 0,0 0 0,0 0 0,1-1 0,-1 1 1,0 0-1,0 0 0,1 0 0,-1 0 0,0 0 1,0-1-1,1 1 0,-1 0 0,0 0 0,1 0 0,-1 0 1,0 0-1,0 0 0,1 0 0,-1 0 0,0 0 1,1 0-1,-1 0 0,0 0 0,0 0 0,1 0 1,-1 1-1,0-1 0,1 0 0,-1 0 0,0 0 0,19 8 97,-18-8-134,-1 0 1,1 0 0,0 0 0,-1 1 0,1-1 0,-1 0 0,1 1 0,-1-1 0,1 0 0,-1 1 0,1-1 0,-1 1-1,0-1 1,1 1 0,-1-1 0,1 1 0,5 8-22,0-1 0,0 1 0,-1 0 0,-1 0 0,1 0 0,-1 1 0,2 9 0,0 12 81,-1 0 0,-2 0 0,-1 0 1,-1 0-1,-6 54 0,1-49-71,-6-5-53,8-21-262,5 3-102,-3-13 426,0 0-1,0 1 0,0-1 1,0 0-1,0 0 1,0 0-1,0 0 0,0 0 1,0 0-1,0 1 1,0-1-1,0 0 1,0 0-1,0 0 0,0 0 1,1 0-1,-1 0 1,0 0-1,0 1 0,0-1 1,0 0-1,0 0 1,0 0-1,0 0 0,0 0 1,1 0-1,-1 0 1,0 0-1,0 0 1,0 0-1,0 0 0,0 0 1,0 0-1,1 0 1,-1 0-1,0 0 0,0 0 1,0 0-1,0 0 1,0 0-1,1 0 1,-1 0-1,0 0 0,0 0 1,0 0-1,0 0 1,0 0-1,0 0 0,1 0 1,-1 0-1,0 0 1,0 0-1,0 0 0,0 0 1,0 0-1,0-1 1,8 0-169,0-2-1,-1 1 1,0-1 0,11-5 0,23-12-481,-32 16-196,1 0 0,-1 0 0,0-1 0,9-7 0,-8 5-1343,1 0 0,0 1-1,17-7 1,-14 6 16,-2 2 109,-9 3 1015,1 0 0,0 0 0,-1 1 0,1-1 1,0 1-1,-1 0 0,1 0 0,7 0 0,-7 1-1661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7.955"/>
    </inkml:context>
    <inkml:brush xml:id="br0">
      <inkml:brushProperty name="width" value="0.05" units="cm"/>
      <inkml:brushProperty name="height" value="0.05" units="cm"/>
      <inkml:brushProperty name="color" value="#FFFFFF"/>
    </inkml:brush>
  </inkml:definitions>
  <inkml:trace contextRef="#ctx0" brushRef="#br0">42 33 3427,'-7'2'1568,"-1"-1"1,1 1-1,-13-1 5584,24-1-6618,73 1-616,-36 0-37,1-2 0,49-7 1,-14-3 0,49-8-383,-89 17-937,-30 2 703,0 2-1502,7 7-566,-16 13-4745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8.324"/>
    </inkml:context>
    <inkml:brush xml:id="br0">
      <inkml:brushProperty name="width" value="0.05" units="cm"/>
      <inkml:brushProperty name="height" value="0.05" units="cm"/>
      <inkml:brushProperty name="color" value="#FFFFFF"/>
    </inkml:brush>
  </inkml:definitions>
  <inkml:trace contextRef="#ctx0" brushRef="#br0">22 95 12172,'-4'-2'4815,"-14"-7"8659,23 6-12348,16-12-950,-21 15-179,0 0-1,1-1 1,-1 1 0,1 0-1,-1-1 1,1 1-1,0 0 1,-1 0-1,1-1 1,-1 1-1,1 0 1,-1 0-1,1 0 1,0 0-1,-1 0 1,1 0-1,-1 0 1,1 0-1,1 0 1,136-7-938,-109 3-2875,37-10 0,-54 11 1142,0 0 1,0 0 0,13 0 0,-24 3 2298,0 0 0,0 0 1,-1 0-1,1 0 0,0 0 1,0-1-1,-1 1 0,1 0 1,0 0-1,0-1 0,-1 1 1,1 0-1,0-1 0,0 1 0,0-1 1,37-21-5739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8.703"/>
    </inkml:context>
    <inkml:brush xml:id="br0">
      <inkml:brushProperty name="width" value="0.05" units="cm"/>
      <inkml:brushProperty name="height" value="0.05" units="cm"/>
      <inkml:brushProperty name="color" value="#FFFFFF"/>
    </inkml:brush>
  </inkml:definitions>
  <inkml:trace contextRef="#ctx0" brushRef="#br0">9 1 2370,'-1'4'3363,"-5"14"-37,6-18-3239,-1 0-1,1 0 1,0 0-1,0 1 1,0-1-1,0 0 0,0 0 1,0 1-1,0-1 1,0 0-1,0 0 1,0 1-1,0-1 1,0 0-1,0 0 1,0 0-1,0 1 0,0-1 1,0 0-1,0 0 1,0 1-1,0-1 1,1 0-1,-1 0 1,0 0-1,0 1 1,0-1-1,0 0 0,0 0 1,1 0-1,-1 1 1,0-1-1,0 0 1,0 0-1,0 0 1,1 0-1,-1 0 1,0 1-1,0-1 0,1 0 1,22 19 2773,1-2 1,0 0-1,1-2 0,42 20 0,35 5 222,21 10-2736,-118-48-329,0 0 0,0 1 1,0 0-1,0 0 0,0 0 1,-1 0-1,6 6 0,-9-7-9,1-1 0,-1 1 0,0 0 0,1 0 0,-1 0 0,0 0 0,-1 0 0,1 0 0,0 0 0,0 0 0,-1 0 0,1 0 1,-1 0-1,0 0 0,0 1 0,1-1 0,-1 0 0,-1 0 0,1 0 0,0 0 0,-1 4 0,-2 3 23,-1 0 0,1 0 0,-1 0 0,-1-1 0,1 1 0,-10 10 0,-37 45 102,49-62-131,-21 23-89,-1-1-1,-39 30 1,-19 3-6105,74-51 4338,6-4 1362,-1 0-1,1 0 0,-1-1 0,0 1 0,1-1 0,-1 0 0,-6 2 0,7-2-345,1-1-1,-1 0 1,0 0 0,0 0 0,0 0 0,1 0 0,-1 0 0,0-1-1,0 1 1,1-1 0,-4 0 0,-22-10-5162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9.061"/>
    </inkml:context>
    <inkml:brush xml:id="br0">
      <inkml:brushProperty name="width" value="0.05" units="cm"/>
      <inkml:brushProperty name="height" value="0.05" units="cm"/>
      <inkml:brushProperty name="color" value="#FFFFFF"/>
    </inkml:brush>
  </inkml:definitions>
  <inkml:trace contextRef="#ctx0" brushRef="#br0">362 23 14221,'-18'-16'4794,"18"15"-4611,-1 1 0,1 0-1,0 0 1,0-1-1,-1 1 1,1 0 0,0 0-1,0 0 1,-1-1-1,1 1 1,0 0 0,-1 0-1,1 0 1,0 0 0,-1 0-1,1 0 1,0-1-1,-1 1 1,1 0 0,0 0-1,-1 0 1,1 0 0,-1 0-1,-17-1 3435,12 0-2776,0 1 0,0-1 1,1 1-1,-1 1 0,-7 0 0,0 2-825,1 0-1,-1 1 1,1 0-1,0 1 0,0 0 1,0 1-1,0 1 0,1-1 1,0 2-1,1 0 1,0 0-1,0 1 0,0 0 1,1 1-1,1-1 1,-14 22-1,11-13-30,1 0 0,0 2 0,2-1-1,0 1 1,1 0 0,1 1 0,1-1 0,1 1 0,1 0 0,0 0 0,2 26-1,1-37 16,1-1-1,0 0 1,0 1-1,1-1 1,0 0-1,1 0 1,0 0-1,0-1 1,1 1-1,1-1 1,-1 0-1,11 14 1,-11-16-11,1 0 1,0 0-1,1-1 0,-1 0 1,1 0-1,0 0 1,1-1-1,-1 0 0,1 0 1,0-1-1,0 1 1,0-1-1,0-1 0,0 0 1,16 3-1,-6-3-1132,29-1 0,-26-2-489,-7 0-227,-1 0-1,0-1 1,0 0 0,0-1 0,0 0 0,0-1-1,0-1 1,-1 0 0,0 0 0,14-10 0,9 1-4040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9.389"/>
    </inkml:context>
    <inkml:brush xml:id="br0">
      <inkml:brushProperty name="width" value="0.05" units="cm"/>
      <inkml:brushProperty name="height" value="0.05" units="cm"/>
      <inkml:brushProperty name="color" value="#FFFFFF"/>
    </inkml:brush>
  </inkml:definitions>
  <inkml:trace contextRef="#ctx0" brushRef="#br0">42 0 10762,'-18'20'9097,"5"19"-5222,13-14-543,-4 6-482,-3-3-960,7 7-1890,0-1-32,0-3 0,7 1 32,-7-4-32,11 0-2050,-11-6-1505,15 8-7047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09.780"/>
    </inkml:context>
    <inkml:brush xml:id="br0">
      <inkml:brushProperty name="width" value="0.05" units="cm"/>
      <inkml:brushProperty name="height" value="0.05" units="cm"/>
      <inkml:brushProperty name="color" value="#FFFFFF"/>
    </inkml:brush>
  </inkml:definitions>
  <inkml:trace contextRef="#ctx0" brushRef="#br0">0 52 15599,'0'0'4836,"13"-19"5094,3-3-8713,5 12-3812,1 20-6213,-13 10-2723,-9 8 2883</inkml:trace>
  <inkml:trace contextRef="#ctx0" brushRef="#br0" timeOffset="1">37 273 12748,'0'0'4837,"26"-23"3234,7-1-5124,-9 2-7015,0 11-6374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0.136"/>
    </inkml:context>
    <inkml:brush xml:id="br0">
      <inkml:brushProperty name="width" value="0.05" units="cm"/>
      <inkml:brushProperty name="height" value="0.05" units="cm"/>
      <inkml:brushProperty name="color" value="#FFFFFF"/>
    </inkml:brush>
  </inkml:definitions>
  <inkml:trace contextRef="#ctx0" brushRef="#br0">33 20 18866,'-17'-20'12908,"2"53"-11915,15-9-993,0 2-160,8 8-96,1 5 127,0 7 1,2-3 64,2 7-2658,0-7-1634,-7-6-1025,12 2-353,-18-18-224,21 5-63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1:01:12.349"/>
    </inkml:context>
    <inkml:brush xml:id="br0">
      <inkml:brushProperty name="width" value="0.05292" units="cm"/>
      <inkml:brushProperty name="height" value="0.05292" units="cm"/>
      <inkml:brushProperty name="color" value="#FF0000"/>
    </inkml:brush>
  </inkml:definitions>
  <inkml:trace contextRef="#ctx0" brushRef="#br0">2817 13125 459 0,'-28'-6'184'16,"3"1"-22"-16,1 5-25 16,2-9-56-16,8 9-81 0,0-4 0 15,14 4 0-15,0 0 0 16,0 0 0-16,18 14 0 16,6-4 0-16,5 2 0 15,6 5 0-15,6 2 0 16,4 2 0-16,1 3 0 15,4-2 0-15,-2 1 0 16,-3-2 0-16,-5 2 0 16,-2-1 0-16,-8-3 0 15,-6-2 0-15,-5-2 0 16,-7-2 0-16,-12-13 0 16,0 0-44-16,0 10-38 15,-20-19-14-15,0-1-2 16,-10-9 12-16,-2 4-3 15,-9-9 8-15,0 3 10 16,-5-1 79-16,-3-3 67 16,3 7 22-16,-1-3-4 0,6 5-5 15,-1-4-1-15,8 5-1 16,-1-4-12-16,7 4-35 16,2-1-39-16,4-1 0 15,5 0 0-15,1 0 0 16,3 1 0-16,6-1 0 15,2 1 0-15,5 0-3 16,0 0 0-16,5-1-1 16,2 1 1-16,4 0 1 15,2 0 2-15,4 0-2 16,-1 1 2-16,4 2 0 16,2 1 1-16,1 2 0 0,1 2 0 15,0 2 0-15,3 3 1 16,-2 3 0-16,-4 0 2 15,4 8 1-15,-6 0-5 16,-2 3 0-16,-3 5 0 16,-4 4 0-16,-3 2 0 15,-4 3 0-15,-3 5 0 16,0-3-15-16,0 4-100 16,-3-3-43-16,-3-13-30 15,6 0-6-15,0-15-1 16,0 0 37-16</inkml:trace>
  <inkml:trace contextRef="#ctx0" brushRef="#br0" timeOffset="281.2">2990 12907 500 0,'0'0'168'16,"16"-19"-32"-16,-7 6-41 16,-2-8-33-16,8-4-50 15,1-4-9-15,3 0 2 16,0-2-2-16,0 1 2 16,0 4-3-16,-2 1 2 0,1 5-8 15,-7 3-81-15,3 5-48 16,-3 9-31-16,-11 3-14 15,14 3-10-15,-14-3 4 16</inkml:trace>
  <inkml:trace contextRef="#ctx0" brushRef="#br0" timeOffset="484.34">3294 12944 388 0,'9'-14'170'16,"-3"-4"-29"-16,0-4-27 0,0 1-29 16,-1-5-33-16,0-3-105 15,3 1-55-15,0-2-38 16,-2-5-21-16,5 1-9 16,-6-6-4-16,6 5 60 15</inkml:trace>
  <inkml:trace contextRef="#ctx0" brushRef="#br0" timeOffset="796.82">3216 12224 594 0,'-18'-14'183'0,"18"14"-43"15,0 0-54-15,-13-7-66 16,13 7-20-16,0 0 0 16,19 15 0-16,1-4 0 15,2 3-6-15,9 5 0 16,4 2 4-16,6 2 0 16,2 2 1-16,-1-1 0 15,-3-1 0-15,-2-2 1 16,-2-1-1-16,-8-3-41 15,-5-5-68-15,-2-3-41 16,-4 0-26-16,-16-9-8 16,23 0 0-16,-13-11 32 15</inkml:trace>
  <inkml:trace contextRef="#ctx0" brushRef="#br0" timeOffset="1109.3">3842 12372 489 0,'-9'27'162'16,"-3"10"-24"-16,-5 9-21 16,-7 7-36-16,-1 12-54 15,-6 7-27-15,-3 6 1 0,0 3-2 16,1 2 0-16,2 0-1 15,2-4 1-15,4-6 2 16,6-8-4-16,2-9 3 16,6-12-5-16,0-11 2 15,3-15-66-15,8-5-52 16,0-13-31-16,0 0-10 16,0-25-12-16,4-5-11 15,5-3 48-15</inkml:trace>
  <inkml:trace contextRef="#ctx0" brushRef="#br0" timeOffset="1453.05">3772 12650 322 0,'5'-11'152'15,"-5"11"-17"-15,0 0-12 16,0 14-26-16,-4 1-14 16,-4 4-30-16,1 11-31 15,-3 7-19-15,-3 10-1 16,-8 11-3-16,-1 11 0 16,-9 7 4-16,1 7 2 15,-4 2-4-15,-2-1-3 16,0-3 4-16,2-4-4 15,2-12 4-15,3-9-5 0,6-11 3 16,3-11-5-16,4-7-32 16,1-7-99-16,-1-13-37 15,0-1-6-15,-10-12-17 16,-3 1-3-16</inkml:trace>
  <inkml:trace contextRef="#ctx0" brushRef="#br0" timeOffset="36610.15">22464 11285 221 0,'0'0'59'15,"0"0"-12"-15,0 0-17 16,0 0-18-16,-12 6-15 0,12-6-9 16,0 0-5-16,0 0 4 15,6 11 3-15,-6-11 5 16,0 0 2-16,0 0 0 15,0 0 0-15,12 8 2 16,-12-8 0-16,19-3 1 16,-6 3 0-16,1-7 0 0,4 1 0 15,3-1 0-15,-2 0 0 16,2 3 1-16,0 0-1 16,-2 4 2-16,0 0 0 15,0 0-1-15,-1 7 1 16,1 0-1-16,-1 1 1 15,0-1-3-15,1-1 1 16,-3-1-1-16,1 0 0 16,-2-1 0-16,2-4 0 0,-2 0 1 15,3 0 2-15,0-5 0 16,4-2 2-16,2-1-1 16,1-2-1-16,4 1 1 15,-2 0 1-15,-2 5-2 16,-1 4 1-16,-2 0-2 15,-4 10-1-15,-4 3 1 16,-1 2-1-16,-1 0 0 16,0 0-1-16,0-2-1 15,5-3 0-15,1-3 1 16,2-3 1-16,3-4 3 16,3 0 0-16,0-7 2 15,0 1 2-15,5-1 1 16,4-1 2-16,4-1-1 15,3 1 0-15,7 0-4 0,1-1 1 16,2 1-3-16,-1 1 1 16,-5 3-1-16,-1 0-1 15,-8 4-1-15,-4 0 2 16,-5 0 3-16,-2 0 1 16,-1 0 3-16,-2 0 1 15,4-3-1-15,2 3-2 16,0-6 2-16,2 2-1 15,1 4-3-15,-2-5 0 16,1 5-3-16,-4 0-2 0,0 0-1 16,-4 0-1-16,-2 0-11 15,0 0-48-15,-6-6-37 16,6 6-18-16,-15-16-12 16,10 13 46-16,-16-13 81 15</inkml:trace>
  <inkml:trace contextRef="#ctx0" brushRef="#br0" timeOffset="63723.96">21224 10077 66 0,'-16'5'84'0,"-5"-5"-24"16,8 8-12-16,-6-2-9 15,8 4-16-15,-4 1 3 16,-1 4 0-16,0 0 3 16,0 3-3-16,1 4 3 15,-1 1-7-15,1 0 3 16,-3 4-2-16,3 2 2 15,-2 2-1-15,-2 4 1 16,5 3-13-16,-2 1-1 0,2 3-2 16,1 1-9-1,2 0-10-15,2 2-2 0,0 1-5 16,7 0-5-16,2 0 3 16,0-2-2-16,3 1 4 15,6-3 4-15,3 0 11 16,4-3-4-16,0-3 2 15,6-4-1-15,4-1 1 16,-2-5-4-16,8-5-1 16,-1-1-2-16,4-8 0 15,3-3-1-15,-2-5 0 16,4-4 1-16,3-7-2 16,0-4 3-16,-1-4 1 15,2-5 3-15,3-6-2 0,-3-1 3 16,1-5-1-16,-2-3 2 15,0-4 1-15,-4-3 4 16,1-6 0-16,-6-2 6 16,-3-2-1-16,-4-4 7 15,-3 0 4-15,-5 1 33 16,-5-3 23-16,-2 6 1 16,-12-2 2-16,0 4-1 15,-19-3 0-15,-3 8-1 16,-13-4-5-16,-7 6-34 15,-10 1-30-15,-7 4-4 0,-6 6-3 32,-9 8-4-32,-10 9 0 0,-10 6-25 0,-4 13-57 15,-13 5-46-15,-5-1-37 16,3 10-10-16,-4-9 1 16,18 4-7-16</inkml:trace>
  <inkml:trace contextRef="#ctx0" brushRef="#br0" timeOffset="85789.82">7354 13333 117 0,'0'0'96'15,"0"0"-34"-15,-3-7-37 0,3 7-15 16,0 0 1 0,0 0 7-16,0 0 3 0,0 0 18 15,-4 11-5-15,4-11 0 16,0 0-12-16,0 10 5 15,0-10-13-15,0 0-3 16,0 0-14-16,7 11-13 16,-7-11 0-16,14 4 6 15,-14-4 5-15,21 0 2 16,-5 0 2-16,0-4 2 16,3-1 7-16,3-3-5 15,6-4 5-15,1 0-5 16,4-3 4-16,2 0-6 15,3-1 5-15,-1 3-5 16,4-1-3-16,1 4 0 16,-4 2 0-16,0 2 0 15,2 3 1-15,-3 3 0 0,1-3 0 16,2 3 0-16,3 0 0 16,0 0 1-16,3 0 0 15,5-5-1-15,2 1 1 16,2 0 0-16,1-2 0 15,4-1 0-15,0-2-1 16,1 0 1-16,5-3-1 16,-1 3 0-16,1-2 0 15,2 2 0-15,1 2 0 16,0 2 1-16,-2 1-1 16,2 4 0-16,-3-3 0 0,1 3 0 15,0 0 1 1,1 0-1-16,2 0 0 0,1 0 0 15,3 0-1-15,-1 0 0 16,2 0 0-16,0 3 1 16,-1 3-2-16,3 1 1 15,-3 0-1-15,1 2 3 16,-1 0-2-16,1 0 2 16,0 0 0-16,0-1 0 15,0 1 1-15,-1-1-1 16,1 0 1-16,0 0 0 15,-1 0 1-15,1-2-1 0,-2-2 0 16,4 1 1 0,1-5 1-16,0 0 0 15,2 0 1-15,-1 0 1 16,4 0 3-16,-1-6 2 16,3 3 4-16,-6-2-1 0,3 1 1 15,-4 1 2-15,1 3-4 16,-4-7 28-16,0 7-2 15,-5-5-3-15,2 5-2 16,1-8-1-16,2 8-2 16,-3-9-2-16,3 4 3 15,0 2-31-15,-1-2 0 16,0 5 1-16,-2-3-1 16,-5 3 1-16,-3-4-1 15,4 4 1-15,-5 0-1 0,0-3 1 16,0 0-1-1,-1-1 0-15,4 0 0 0,2 0 0 16,-1-1 0-16,2 1 0 16,-1-2 0-16,-1 3 0 15,0-2-1-15,-2 1 0 16,0-1 1-16,2 0-1 16,0 1 0-16,0-1 2 15,0 0-2-15,-1 0 2 16,3 2 0-16,-3-1-1 15,-1 4 1-15,-1-3 1 16,-3 3-1-16,2 0 0 16,0 0 1-16,0 0-1 0,-3 0 1 15,2 0 0 1,-6-4 1-16,2 4-1 0,-3-3 1 16,-2 3-1-1,-2-3 1-15,-5 3 0 0,3-4-1 16,-4 4 0-16,6-4 0 15,-5-1 0-15,4 0-1 16,-3 0 1-16,2-1-1 16,-5-2-1-16,-1 2 0 15,-4 1 1-15,-7 1-1 16,-7 0 1-16,-5 1 1 16,-7 3 0-16,-13 0 1 15,18 0 1-15,-18 0-1 16,0 0-71-16,0 0-74 15,0 0-23-15,-11-4-3 0,-8-5-2 16,-2 5-8 0</inkml:trace>
  <inkml:trace contextRef="#ctx0" brushRef="#br0" timeOffset="114827.43">17866 4867 375 0,'0'0'169'0,"-5"-17"-22"15,-1 7-18-15,6 10-14 16,-10-17-30-16,10 17-82 0,-10-15-3 16,10 15 0-1,-5-13 0-15,5 13 0 0,0 0 0 16,-9-11 0-16,9 11 0 15,0 0 0-15,0 0 0 16,0 0 0-16,0 18 0 16,0-4 0-16,6 3 0 15,-2 5 0-15,5 3 0 16,0 4 0-16,0 4 0 16,-4 2 0-16,7-1 0 15,-4 0 0-15,-1-1 0 16,-3-4 0-16,4 0 0 15,-4-4 0-15,0-2 0 16,0-7 0-16,1 1-55 16,-1-5-101-16,-4-12-29 15,0 0-6-15,0 0-5 16,15 0 6-16</inkml:trace>
  <inkml:trace contextRef="#ctx0" brushRef="#br0" timeOffset="115124.34">18147 5071 366 0,'12'-4'157'0,"6"4"-23"16,3-4-33-1,1 1-18-15,4 3-12 0,1-7-22 16,2 3-26-16,-2 0-3 16,0-1-15-16,0 1-4 15,1-2-7-15,-1 0 10 16,-1-1-31-16,1 4-58 16,-6-1-41-16,0-3-26 15,1 3-19-15,-10-4-7 16,3 8-5-16</inkml:trace>
  <inkml:trace contextRef="#ctx0" brushRef="#br0" timeOffset="115395.68">18322 4897 663 0,'0'0'187'0,"-14"0"-34"15,14 0-133-15,0 0-20 16,-6 20 0-16,6-3 0 16,7 8 0-16,-3 5 0 15,4 5 0-15,-1 8 0 16,4 2 0-16,0-1 0 0,3 2 0 16,-1-6 0-16,6-4-102 15,-3-5-64-15,0-9-17 16,4-7-8-16,-7-15-3 15,5-5 7-15</inkml:trace>
  <inkml:trace contextRef="#ctx0" brushRef="#br0" timeOffset="115833.15">18662 4903 595 0,'-5'-13'176'16,"5"0"-33"-16,5 2-55 15,2-4-67-15,4 3-21 16,5-1 0-16,4 0 0 16,7 1 0-16,3 2 0 15,2 2 0-15,4 0 0 16,-3 8 0-16,0 0 0 15,-4 5 0-15,-7 8 0 16,-8 7 0-16,-7 7 0 0,-7 6 0 16,-12 7 0-16,-6 3 0 15,-2 0 0-15,0-1 0 16,3-3 0-16,3-5 0 16,8-4 0-16,6-6 0 15,13-7 0-15,9-6 0 16,7-4 0-16,4-3 0 15,2-9-33-15,6 1-69 16,-4-8-25-16,-1-1-19 16,-3-1-17-16,-7-3-10 15,-1 2 0-15,-12-1 67 16</inkml:trace>
  <inkml:trace contextRef="#ctx0" brushRef="#br0" timeOffset="115989.39">19361 5050 228 0,'37'-4'102'16,"10"4"-6"-16,-4-6-19 16,2 3-12-16,-3 0-31 15,-3-2-12-15,-6 0-46 16,-10-1-34-16,-3 1-31 16,-13-8-16-16,-7 13-21 15,0-26-3-15,-5 11 36 16</inkml:trace>
  <inkml:trace contextRef="#ctx0" brushRef="#br0" timeOffset="116194.68">19509 4819 552 0,'-7'12'173'16,"4"6"-41"-16,3 3-38 15,3 14-33-15,-3 2-50 16,8 9-11-16,-4 2 0 15,2 3 0-15,0-1 0 16,4-6 0-16,-2-1-82 0,0-9-69 16,-3-13-26-16,4-4-1 15,-9-17-5-15,19 0 3 16</inkml:trace>
  <inkml:trace contextRef="#ctx0" brushRef="#br0" timeOffset="116522.79">19978 5038 413 0,'50'0'156'0,"6"0"-20"16,16-3-19-16,8 3-20 15,8-6-30-15,7 2-43 16,1 0-25-16,0-1 1 0,-8 2 0 15,-5-1 0-15,-13 0 1 16,-11 1-2-16,-9-1 1 16,-14 4 0-16,-6 0 2 15,-10-3 2-15,-9 3 0 16,-11 0 0-16,11-6-4 16,-11 6 0-16,8-10-63 15,-8-2-51-15,4 0-26 16,7-2-32-16,6-6-5 15,3 1-9-15,-5-2 15 16</inkml:trace>
  <inkml:trace contextRef="#ctx0" brushRef="#br0" timeOffset="116804.06">21388 4848 551 0,'32'5'181'0,"2"-1"-44"16,3-4-43-16,6 10-34 16,-3-4-60-16,-2-2 0 15,3 1-3-15,0-2 3 0,-6 1 1 16,-4-4 1-16,-7 0-2 15,-5-5-23-15,-2 1-82 16,-17 4-40-16,5-22-16 16,-7 7-7-16,-8-5-2 15,-3 0-2-15</inkml:trace>
  <inkml:trace contextRef="#ctx0" brushRef="#br0" timeOffset="117022.75">21666 4669 416 0,'0'0'173'0,"-2"18"-9"16,2 5-47-16,2 3-26 16,6 12-34-16,-6 4-52 15,6 6-5-15,1 3 0 16,-3 0 0-16,4-3 0 0,0-5 0 16,1-5 0-16,-3-12-56 15,1-3-68-15,-1-7-35 16,-8-16-9-16,10 0-8 15,-10-9 2-15,7-10 8 16</inkml:trace>
  <inkml:trace contextRef="#ctx0" brushRef="#br0" timeOffset="117288.36">21949 4502 578 0,'10'20'171'0,"-10"1"-35"0,0 6-45 15,9 6-44-15,-9 7-47 16,5 6 0-16,1 4 0 16,-2 2 0-16,2-2 0 15,-2-5 0-15,3-5-13 16,-7-5-82-16,9-7-42 15,-2-7-24-15,-7-21-12 16,27 17-14-16,-13-24 1 16</inkml:trace>
  <inkml:trace contextRef="#ctx0" brushRef="#br0" timeOffset="117600.88">22349 4766 511 0,'0'0'155'15,"0"12"-19"-15,-8 6-25 16,-6 2-33-16,6 4-46 16,-2 0-32-16,1 0 0 15,6-2 0-15,3-1 0 16,0-6 0-16,11-4 0 16,2-4-2-16,3-4 0 15,1-3 1-15,1 0 1 16,-3-10 0-16,2 0-1 15,-4-5 4-15,-1-1 0 0,-6-2-3 16,-3 0 0 0,-3-2 0-16,-4 3 0 0,-1 5-38 15,-5-2-65-15,6 3-35 16,4 11-23-16,-7-21-11 16,7 21-7-16,13-19-9 15</inkml:trace>
  <inkml:trace contextRef="#ctx0" brushRef="#br0" timeOffset="117866.43">22605 4787 255 0,'-12'27'132'0,"3"2"-7"16,-1-1-2-16,3-3-18 15,7-1-13-15,0-11-23 0,14-1-23 16,-1-9-10-16,2-3-8 15,3 0-16-15,-3-8-12 16,1-4 0-16,-7-3 0 16,-5-3 0-16,-4-3 0 15,-6 0 0-15,0 1 0 16,-4 0 0-16,-4 0-25 16,2 4-104-16,2 5-41 15,0 0-6-15,10 11-1 16,-12-19-1-16,12 19 10 15</inkml:trace>
  <inkml:trace contextRef="#ctx0" brushRef="#br0" timeOffset="118320.34">23221 4817 531 0,'0'0'180'0,"-14"0"-15"16,14 0-54-16,0 0-75 15,0 0-36-15,0 0 0 16,0 0 0-16,15 0 0 16,-3 0 0-16,-1 0 0 15,4 0 0-15,2-4 0 16,3 4 0-16,-1 0 0 15,1 0-53-15,-5 0-51 16,-2 5-23-16,-3 2-20 16,-10-7-20-16,0 19-9 15,-13-8-2-15,-1 4 107 0</inkml:trace>
  <inkml:trace contextRef="#ctx0" brushRef="#br0" timeOffset="118460.95">23242 4988 161 0,'0'0'72'0,"23"14"-13"16,-8-10-8-16,6 0-13 16,0-4-26-16,0 0-42 15,6 0-44-15,-7-13-29 16,11 4-9-16,-9-12 38 16,12 6 74-16</inkml:trace>
  <inkml:trace contextRef="#ctx0" brushRef="#br0" timeOffset="118742.19">23974 4839 472 0,'79'-8'189'15,"12"1"-31"-15,10-3-47 16,-2-2-32-16,5 2-65 15,1-1-14-15,-6-2 0 16,-6 1 0-16,-7 1 0 16,-9 1 0-16,-9 2 0 15,-12 0 0-15,-7 0 0 16,-14 3-46-16,-12-3-70 16,-11-3-46-16,-12 11-12 0,-7-23-6 15,-13 9 0-15,-17-6 15 16</inkml:trace>
  <inkml:trace contextRef="#ctx0" brushRef="#br0" timeOffset="119023.4">23707 4145 465 0,'-10'-5'185'16,"10"5"-17"-16,-15-6-56 0,15 6-29 15,2 21-73-15,5-2-10 16,-3 6 0-16,2 4 0 16,1 3 0-16,-2 3 0 15,3 2-15-15,-4-3-79 16,2-2-34-16,0-3-29 15,2-6-10-15,5-1-14 16,-2-10-7-16,9 0 95 16</inkml:trace>
  <inkml:trace contextRef="#ctx0" brushRef="#br0" timeOffset="119351.52">24100 4356 444 0,'0'0'164'16,"-16"12"-23"-16,7-2-29 16,3 3-23-16,-3-1-38 15,4 2-31-15,5-1-18 16,0-1-2-16,4-1 0 16,-4-11 0-16,17 14 0 15,-3-14 0-15,-2 0 0 16,1 0 0-16,0-6 0 15,-13 6 0-15,14-17 0 0,-14 17 0 16,0-20 0 0,0 20 0-16,-19-18 0 0,2 8-23 15,2 1-95-15,-2 3-32 16,3-2-17-16,14 8-16 16,-13-14-2-16,13 14-7 15</inkml:trace>
  <inkml:trace contextRef="#ctx0" brushRef="#br0" timeOffset="119601.49">24245 4358 162 0,'0'20'83'0,"-5"-2"-4"16,5 4-12-16,0-4 14 15,0-3 1-15,0 0 9 0,0-15-12 16,14 14-5-16,-14-14-7 15,18-6-1-15,-9-7-8 16,2 2-24-16,-4-6-34 16,2-1 0-16,-2-2 0 15,-3-1-20-15,1 3-79 16,-5-1-40-16,0 3-19 16,0 2-15-16,-5 0-8 15,5 1-7-15</inkml:trace>
  <inkml:trace contextRef="#ctx0" brushRef="#br0" timeOffset="119960.85">24493 3974 359 0,'0'0'176'0,"-10"0"-19"15,10 0-31-15,-9 27-31 16,2-8-30-16,1 10-32 16,-2 5-21-16,3 6-12 0,3 7 0 15,2 0 0-15,0 4 0 16,8-2 0-16,4-3 0 15,0-3 0-15,9-7 0 16,3-6-20-16,7-5-52 16,1-9-48-16,4-9-25 15,3-7-28-15,-1-7-2 16,4-3-13-16,-8-9 58 16</inkml:trace>
  <inkml:trace contextRef="#ctx0" brushRef="#br0" timeOffset="120632.68">24738 3963 295 0,'0'0'112'0,"0"0"8"16,0 0-5-16,0 0-11 15,0 0-21-15,0 0-17 0,0 0-17 16,0 0-14 0,0 0-10-16,5 14-16 0,-3-1-9 15,3 5 1-15,1 5 2 16,2 4 0-16,3 4 0 15,-1 3-6-15,1 2 2 16,1-3-3-16,2-1 3 16,-2-3-2-16,1-3 1 15,-3-5-2-15,1-4 0 16,-4-3-5-16,-7-14-9 16,10 17-30-16,-10-17-46 15,0 0-38-15,0 0-27 16,12 0-10-16,-12 0-13 15,13-21 5-15</inkml:trace>
  <inkml:trace contextRef="#ctx0" brushRef="#br0" timeOffset="121054.55">25032 4133 330 0,'0'0'114'0,"-11"12"-27"15,11-12-20-15,-13 11-21 16,13-11-18-16,-5 19-10 0,5-8-2 16,0 1-2-16,4 3 0 15,1-3 3-15,4 1 2 16,1-4 1-16,6 1 4 15,-2-4 2-15,2 0 3 16,-1-6-2-16,-1 5-1 16,-3-5-2-16,2 0-1 15,-13 0-2-15,17-14-3 16,-17 14-6-16,9-21-9 16,-9 6-3-16,0 0 0 15,-4-3 0-15,-2 1 0 16,-3 0 0-16,-3 2 0 15,1 2 0-15,-5-1-16 16,3 7-87-16,0-1-39 16,3-1-31-16,10 9-6 0,-9-19-15 15,15 9 3-15</inkml:trace>
  <inkml:trace contextRef="#ctx0" brushRef="#br0" timeOffset="121320.17">25216 3926 247 0,'5'23'104'15,"-5"-8"-19"-15,9 9-14 0,-3 0-18 16,0 3-12-16,3-1-14 15,-3 1-17-15,5-2-11 16,-4-2-22-16,5-3-38 16,-2-7-33-16,6 1-23 15,-5-14-15-15,4 6-5 16,-15-6 64-16</inkml:trace>
  <inkml:trace contextRef="#ctx0" brushRef="#br0" timeOffset="121632.62">25322 3728 223 0,'0'0'133'15,"0"0"-30"-15,0 0-21 16,0 0-11-16,0 0-16 15,12 20-12-15,-8-3-15 16,5 7-9-16,3 7-6 16,3 6-2-16,2 12-6 15,2 7-9-15,-4 7-9 16,1 3-36-16,-5 5-50 16,-4 3-33-16,-7-9-16 15,0 2-9-15,-11-14 1 16,4 1 128-16</inkml:trace>
  <inkml:trace contextRef="#ctx0" brushRef="#br0" timeOffset="122070.08">24593 5093 529 0,'-26'0'197'0,"2"-13"-13"16,8-1-100-16,10 0-55 0,2-4-29 16,8-1 0-16,6 1 0 15,5 1 0-15,3 2 0 16,5 2 0-16,5 3 0 15,-2 4 0-15,2 6 0 16,-1 10 0-16,-6 8 0 16,-7 8 0-16,-8 6 0 15,-12 7 0-15,-4 2 0 16,-11 1 0-16,-3 0 0 16,-4-3 0-16,5-6 0 15,2-6 0-15,12-5 0 16,14-8 0-16,15-4 0 15,17-7 0-15,16-3-10 16,11-7-78-16,10-4-31 0,3-5-21 16,-2-6-28-16,0 5-13 15,-16-7-7-15,-14 6 59 16</inkml:trace>
  <inkml:trace contextRef="#ctx0" brushRef="#br0" timeOffset="124312.36">9192 13390 32 0,'-43'4'74'0,"2"3"-21"15,-9 0-6-15,-2-1 7 16,-6 0 1-16,-2-3 5 16,-5-3 0-16,-2 4 4 15,-1-4-4-15,-2 0-7 0,2 0-10 16,-3-4-10-16,3 4-10 15,-1-3-8-15,1 3-3 16,4-3 9-16,2 3 6 16,2-6 7-16,5 6 4 15,2-8 1-15,10 3 0 0,0-2-1 16,3 2-5-16,3-1-17 16,1 2-16-16,2 0 0 15,0 1 0-15,1 3 0 16,2 0 0-16,1 3 0 15,2 2 0-15,3-2 0 16,1 4 0-16,1-1 0 0,3 3 0 16,-1 1 0-16,-1 0 0 15,1 2 0-15,-3 1 0 16,-1 2 0-16,2 2 0 16,-3 3 0-16,1-1 0 15,1 4 0-15,0 0 0 16,0 0 0-16,0 4 0 0,0-1 0 15,1 2 0-15,-1 0 0 32,1 1 0-32,1 1 0 15,0 1 0-15,1 1 0 16,4 1 0-16,1 3 0 16,-2 2 0-16,4 1 0 15,3 1 0-15,-5-1 0 0,4 2 0 16,1 1 0-1,2 1 0-15,1-3 0 0,1 2 0 16,4 0 0-16,3-1 0 16,0 1 0-16,0 2 0 15,0 1 0-15,5 4 0 16,-5 2 0-16,7 2 0 16,-7 1 0-16,3 3 0 15,5-1 0-15,-4 1 0 16,6 0 0-16,-1-4 0 0,10 0 0 15,-5-1 0-15,7 0 0 16,0-2 0-16,0 0 0 16,2-2 0-16,2-1 0 15,0-2-9-15,2-1 0 16,0-3 1-16,4-2-2 16,1-2 3-16,0-2 0 15,1-2 8-15,-1 0-2 16,3-3 6-16,0-4 0 15,0-2 2-15,7-6-2 16,1-1-3-16,6-5-2 16,2-2-1-16,7-1-1 15,1-1-4-15,1 0 1 16,3 0 3-16,-1 0 2 16,-1 0 5-16,-4-1 3 0,0-2 0 15,-4-5 1-15,1 0 3 16,1-4-12-16,0-4 0 15,4-5 0-15,3-3 0 16,2-2 0-16,5-2 0 16,1-4 0-16,3-1 0 15,-2 2 0-15,-3-3 0 16,-5-2 0-16,-4 1 0 16,-6-2 0-16,-6 0 0 15,-2-1 0-15,-5-2 0 16,0-2 0-16,-3-1 0 15,2-2 0-15,-1-1 0 16,-2 2 0-16,-3 1 0 16,3 0 0-16,-7 0 0 15,1-1 0-15,-3 0 0 0,-2 1 0 16,-2-1 0-16,0-3 0 16,-4-1 0-16,2-2 0 15,-1 0 0-15,-3 1 0 16,-1 1 0-16,-1-1 0 15,0 1 0-15,-3 4 0 16,1 1 0-16,1-1 0 16,0 2 0-16,-1 1 0 15,1 0 0-15,1-1 0 16,-3 0 0-16,-1-1 0 0,0 1 0 16,-1-1 0-16,-3 2 0 15,-1 0 0-15,-2 1 0 16,-4 2 0-16,0 1 0 15,0-1 0-15,-6 0 0 16,1-2 0-16,-5 0 0 16,-4-3 0-16,-2-3 0 15,-7-5 0-15,-4-3 0 0,-4-4 0 16,-4-2 0-16,-7-1 0 16,-8-2 0-16,0 2 0 15,-7 2 0-15,1 2 0 16,-6 3 0-16,-5 5 0 15,-4 0-53-15,-3 9-89 16,-8 3-22-16,-11 3-9 16,-9 8-13-16,-23-4-12 15</inkml:trace>
  <inkml:trace contextRef="#ctx0" brushRef="#br0" timeOffset="127640.19">17034 13142 48 0,'-10'13'-8'0,"10"-13"-11"15,14 10 4-15,3-10 23 16,5 0 10-16,3 0 3 16,12 0 5-16,3-8 3 15,8 2-5-15,5-3-2 16,12 1 8-16,7-2-1 16,11 1 1-16,7-2 38 15,12-2 10-15,9 2 5 0,9-1 3 16,12 3 2-16,7-2-14 15,6 2-8-15,2-1-6 16,2 4-42-16,0 1-14 16,0-2-7-16,-3 3 1 15,-5-3 0-15,-3 0 2 16,-5-2 0-16,-6-4 1 16,-8 0-6-16,-8-4-69 15,-13 2-41-15,-14-10-32 16,-10 5-17-16,-24-13-14 15,-13 5-1-15</inkml:trace>
  <inkml:trace contextRef="#ctx0" brushRef="#br0" timeOffset="141816.74">20035 14804 207 0,'117'-46'45'15,"6"2"0"-15,0 0-28 16,-3 2-16-16,5 0 1 16,-4 2-3-16,3 0 3 15,-6-1-1-15,5 0 4 16,-2-1-1-16,6-3 1 0,2 1 0 16,-1-1 0-16,5 0-1 15,-1 1 0-15,5 1-1 16,-1 1-6-16,1 1 2 15,-2 4-19-15,-2-2-29 16,5 5-26-16,-10-6-17 16,7 7-16-16,-16-9 102 15</inkml:trace>
  <inkml:trace contextRef="#ctx0" brushRef="#br0" timeOffset="142629.99">17409 15808 212 0,'-13'0'94'0,"13"0"-60"0,0 0-67 15,21-14-12-15,-6 4 2 16,8 1 22-16,1-1 21 16,1-1 0-16,5-1 1 15,0 1 1-15,3-1 1 16,3 1 0-16,3-2 2 16,4-1 0-16,6 0 3 15,6-5 24-15,6-6 3 16,8-6-1-16,12-8-2 15,8-7 0-15,12-8 0 16,8-8-1-16,10-4-3 16,6-4-26-16,12-3-4 15,4 1 2-15,5 0-1 16,6 5 2-16,5 4-1 16,0 3 2-16,5 1 1 0,1 3 3 15,5 2 8-15,4 0 0 16,6-3 27-16,-1-6 11 15,5-1 2-15,1-8-2 16,10 3 0-16,-3-8-4 16,1 2-3-16,-2-2-7 15,2 4-23-15,-9 0-17 16,-4 2-16-16,-8 3-61 16,-4-2-38-16,-10-3-28 15,-3-1-24-15,-13-9-5 16,-2 2 0-16</inkml:trace>
  <inkml:trace contextRef="#ctx0" brushRef="#br0" timeOffset="143629.93">15667 13478 322 0,'0'12'75'0,"0"-12"-6"0,-9 11-22 15,9-11-21 1,-12 18 6-16,2-7 15 0,-1 7 4 16,-7 0-1-16,-1 7 5 15,-9 3-1-15,-4 8-1 16,-11 4-9-16,-6 8-20 15,-6 10-25-15,-8 8-1 16,-4 10-2-16,-11 11 0 16,-4 9 0-16,-7 11-1 15,-5 8 3-15,-6 7-3 16,-1 9 2-16,-11 1-67 16,-2 8-59-16,-6 6-41 15,-15 0-18-15,4 13-6 16,-18 0 26-16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0.480"/>
    </inkml:context>
    <inkml:brush xml:id="br0">
      <inkml:brushProperty name="width" value="0.05" units="cm"/>
      <inkml:brushProperty name="height" value="0.05" units="cm"/>
      <inkml:brushProperty name="color" value="#FFFFFF"/>
    </inkml:brush>
  </inkml:definitions>
  <inkml:trace contextRef="#ctx0" brushRef="#br0">262 1 15823,'0'0'5029,"-20"0"-737,1 26-705,-1 6-928,-4 5-1794,0 9-1154,-2 6-31,-5-1-961,8 10-1954,1 0-1218,0-9-928,11 6-352,-8-19-257,19 7 417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0.824"/>
    </inkml:context>
    <inkml:brush xml:id="br0">
      <inkml:brushProperty name="width" value="0.05" units="cm"/>
      <inkml:brushProperty name="height" value="0.05" units="cm"/>
      <inkml:brushProperty name="color" value="#FFFFFF"/>
    </inkml:brush>
  </inkml:definitions>
  <inkml:trace contextRef="#ctx0" brushRef="#br0">1 38 3267,'18'-18'1340,"-15"14"-11,2 1 33,12-7-39,-13 8-111,15 2 1276,-19 0-2458,0 0-1,0 0 1,0 0 0,0 0 0,1 0-1,-1 0 1,0 0 0,0 0 0,0 0-1,1 0 1,-1 0 0,0 0 0,0 0-1,0 0 1,1 0 0,-1 0 0,0 0-1,0 0 1,0 1 0,0-1 0,1 0-1,-1 0 1,0 0 0,0 0 0,0 0-1,0 0 1,0 1 0,0-1 0,0 0-1,1 0 1,-1 0 0,0 1-1,0-1 1,0 0 0,0 0 0,0 0-1,0 0 1,0 1 0,0-1 0,0 0-1,0 0 1,3 8 195,-1 1 0,0-1 0,-1 0 0,1 0 0,-1 12 0,-2 48 1571,1 15-618,2-50-1207,-2-20-1,1 0 0,1 1 0,4 18 0,2-14-41,-6-14 62,-2-4 9,0 0 0,0 0 0,0 0 0,0 0 0,0 1 1,0-1-1,1 0 0,-1 0 0,0 0 0,0 0 0,0 1 0,0-1 1,0 0-1,0 0 0,0 0 0,1 0 0,-1 0 0,0 0 0,0 1 1,0-1-1,0 0 0,0 0 0,1 0 0,-1 0 0,0 0 0,0 0 1,0 0-1,0 0 0,1 0 0,-1 0 0,0 0 0,0 0 0,0 0 0,0 0 1,1 0-1,-1 0 0,0 0 0,4 0-113,-1-1 0,1 1 0,-1-1 0,1 0 0,-1 0 0,0-1 0,1 1-1,-1-1 1,0 1 0,5-4 0,39-23-5764,-29 9 1846,7 8 81,-24 10 3779,0 0-1,0 0 1,0 0 0,0 0 0,-1 0 0,1 0-1,0 0 1,0 0 0,-1 0 0,1 0 0,-1-1 0,1 1-1,-1 0 1,1-2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1.800"/>
    </inkml:context>
    <inkml:brush xml:id="br0">
      <inkml:brushProperty name="width" value="0.05" units="cm"/>
      <inkml:brushProperty name="height" value="0.05" units="cm"/>
      <inkml:brushProperty name="color" value="#FFFFFF"/>
    </inkml:brush>
  </inkml:definitions>
  <inkml:trace contextRef="#ctx0" brushRef="#br0">85 58 9673,'-60'-6'13971,"53"3"-10432,-7-7-752,10 7-118,5 0-2755,5-10-207,-6 13 285,0 0 1,1-1-1,-1 1 1,0 0-1,0 0 1,0 0-1,0 0 1,0-1-1,0 1 1,0 0-1,1 0 1,-1 0-1,0 0 0,0-1 1,0 1-1,1 0 1,-1 0-1,0 0 1,0 0-1,0 0 1,1 0-1,-1 0 1,0 0-1,0-1 1,0 1-1,1 0 1,-1 0-1,0 0 1,0 0-1,1 0 0,-1 0 1,0 0-1,0 0 1,0 0-1,1 1 1,-1-1-1,0 0 1,1 0-1,231-6-664,-70-2-951,-86 6-3909,-63 2 2715,0 1 0,0 0 0,17 5 0,-21-2-2682,11 9-271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2.144"/>
    </inkml:context>
    <inkml:brush xml:id="br0">
      <inkml:brushProperty name="width" value="0.05" units="cm"/>
      <inkml:brushProperty name="height" value="0.05" units="cm"/>
      <inkml:brushProperty name="color" value="#FFFFFF"/>
    </inkml:brush>
  </inkml:definitions>
  <inkml:trace contextRef="#ctx0" brushRef="#br0">0 64 6983,'0'0'9384,"15"-26"-7077,5 26-193,6 0-321,9-7-640,4 7-128,5 0-32,1 11-288,5-11-417,-6 0-2049,-1-6-1859,1 6-928,-11-9-513,6 9-544,-20-26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2.519"/>
    </inkml:context>
    <inkml:brush xml:id="br0">
      <inkml:brushProperty name="width" value="0.05" units="cm"/>
      <inkml:brushProperty name="height" value="0.05" units="cm"/>
      <inkml:brushProperty name="color" value="#FFFFFF"/>
    </inkml:brush>
  </inkml:definitions>
  <inkml:trace contextRef="#ctx0" brushRef="#br0">1 0 13196,'0'0'12583,"0"4"-9914,0 12-763,0-15-1859,0-1 0,0 1 1,0-1-1,0 1 0,0 0 0,0-1 0,1 1 1,-1-1-1,0 1 0,0-1 0,0 1 0,1-1 1,-1 1-1,0-1 0,1 0 0,-1 1 0,0-1 1,1 1-1,-1-1-47,6 8-36,-1-1 1,1 0-1,0 0 1,1-1-1,10 9 0,6 0-20,0-1 0,0-2 0,1 0 0,1-2 0,42 12 0,-46-16 82,29 10 174,-45-14-154,0 1 1,0-1-1,0 1 1,0 0-1,-1 0 1,1 0-1,3 5 1,-6-7-24,-1 1 1,0-1-1,1 1 1,-1 0-1,0 0 0,0 0 1,0-1-1,0 1 1,0 0-1,-1 0 1,1 0-1,-1 0 0,1 0 1,-1 4-1,1-2 37,-2 1-1,1-1 0,0 0 0,-1 1 0,0-1 1,-2 7-1,-3 5-240,0-1 0,-17 27 0,17-32-314,3-4 196,-10 16-3134,-26 37 1,19-33 152,-23 25-4640,12-27 1684,9-1-95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2.863"/>
    </inkml:context>
    <inkml:brush xml:id="br0">
      <inkml:brushProperty name="width" value="0.05" units="cm"/>
      <inkml:brushProperty name="height" value="0.05" units="cm"/>
      <inkml:brushProperty name="color" value="#FFFFFF"/>
    </inkml:brush>
  </inkml:definitions>
  <inkml:trace contextRef="#ctx0" brushRef="#br0">201 0 6887,'-18'9'3252,"0"0"1,-25 17 0,31-17-2581,1 0-1,0 1 1,0 0-1,1 1 0,0 0 1,-10 15-1,15-18-576,0 0-1,1 0 0,0 0 0,0 0 0,1 1 0,0-1 0,1 1 0,0 0 0,0-1 0,1 1 0,-1 14 1,3-15-185,-1-1 1,1 0-1,0 0 1,0 1-1,1-1 1,0 0 0,0-1-1,1 1 1,0 0-1,0-1 1,0 1 0,1-1-1,0 0 1,0 0-1,1 0 1,0-1-1,0 1 1,0-1 0,0-1-1,1 1 1,0-1-1,0 0 1,11 6 0,-6-4-819,1-1 0,-1 0 0,1-1 0,0 0 0,23 4 0,-19-6-1493,0-1 1,-1-1-1,1 0 0,21-3 0,-8 2-476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3.260"/>
    </inkml:context>
    <inkml:brush xml:id="br0">
      <inkml:brushProperty name="width" value="0.05" units="cm"/>
      <inkml:brushProperty name="height" value="0.05" units="cm"/>
      <inkml:brushProperty name="color" value="#FFFFFF"/>
    </inkml:brush>
  </inkml:definitions>
  <inkml:trace contextRef="#ctx0" brushRef="#br0">1 0 1249,'0'0'598,"3"2"-48,12 6-27,-12-7 54,0 4 202,1 5-273,-1-1-1,0 1 1,0 0-1,-1 0 1,0 0 0,-1 0-1,0 0 1,0 14-1,-2-4 200,0 0-1,-2 0 0,-7 31 0,-12 72 390,21-106-1014,1 24-1,0-24-24,3-10 36,7 6 42,-10-13-127,0 0-1,0 0 1,0 0 0,0 1 0,0-1-1,1 0 1,-1 0 0,0 0-1,0 1 1,0-1 0,1 0-1,-1 0 1,0 0 0,0 0-1,0 0 1,1 1 0,-1-1-1,0 0 1,0 0 0,1 0-1,-1 0 1,0 0 0,0 0 0,1 0-1,-1 0 1,0 0 0,0 0-1,0 0 1,1 0 0,-1 0-1,6-1-73,0 0-1,-1 0 1,1-1-1,-1 1 1,1-1-1,-1-1 1,1 1 0,-1-1-1,0 0 1,0 0-1,7-6 1,2 0-856,16-10-1468,-5-8-768,7 3-209,-7-10 1100,-21 29 2186,1 1 0,-1 0 0,1 0-1,10-6 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3.635"/>
    </inkml:context>
    <inkml:brush xml:id="br0">
      <inkml:brushProperty name="width" value="0.05" units="cm"/>
      <inkml:brushProperty name="height" value="0.05" units="cm"/>
      <inkml:brushProperty name="color" value="#FFFFFF"/>
    </inkml:brush>
  </inkml:definitions>
  <inkml:trace contextRef="#ctx0" brushRef="#br0">11 87 16464,'0'0'10153,"-11"-22"-4804,31-4-5605,-3 5 160,3 3-1410,4 18-6309,-5 18-2819,-8 19-1025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3.979"/>
    </inkml:context>
    <inkml:brush xml:id="br0">
      <inkml:brushProperty name="width" value="0.05" units="cm"/>
      <inkml:brushProperty name="height" value="0.05" units="cm"/>
      <inkml:brushProperty name="color" value="#FFFFFF"/>
    </inkml:brush>
  </inkml:definitions>
  <inkml:trace contextRef="#ctx0" brushRef="#br0">1 699 2883,'24'-36'1697,"-9"16"-1248,5-23-3556,-1 10 1185</inkml:trace>
  <inkml:trace contextRef="#ctx0" brushRef="#br0" timeOffset="1">171 0 16271,'0'0'5766,"-20"24"-1090,20-3-992,0 16-1698,11 2-1954,-5 2 32,12 9-128,-1 2 32,3 0 0,-1-2 96,-1-7-96,-1-6 96,-1 0-2338,-1-7-2275,0 7-7142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5:54:14.729"/>
    </inkml:context>
    <inkml:brush xml:id="br0">
      <inkml:brushProperty name="width" value="0.05" units="cm"/>
      <inkml:brushProperty name="height" value="0.05" units="cm"/>
      <inkml:brushProperty name="color" value="#FFFFFF"/>
    </inkml:brush>
  </inkml:definitions>
  <inkml:trace contextRef="#ctx0" brushRef="#br0">104 0 9193,'-2'4'10975,"-7"12"-7627,7-12-508,-2-4-422,-10 0-331,10 0-533,1 2-1213,-15 5-330,-4-3-11,5 1-272,14-3-1458,-2 16-6774,5-18 8360,0 0 1,-1 0-1,1 1 1,0-1-1,0 0 1,0 0-1,0 0 0,0 1 1,0-1-1,0 0 1,0 0-1,0 0 0,0 1 1,0-1-1,0 0 1,0 0-1,0 0 0,0 1 1,0-1-1,0 0 1,1 0-1,-1 0 1,0 1-1,0-1 0,0 0 1,0 0-1,2 2-1579,2 2-240,3 2-470,6 3-5038,12 10 2677</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07:02:00.193"/>
    </inkml:context>
    <inkml:brush xml:id="br0">
      <inkml:brushProperty name="width" value="0.05292" units="cm"/>
      <inkml:brushProperty name="height" value="0.05292" units="cm"/>
      <inkml:brushProperty name="color" value="#FF0000"/>
    </inkml:brush>
  </inkml:definitions>
  <inkml:trace contextRef="#ctx0" brushRef="#br0">15424 8261 615 0,'0'0'181'16,"0"0"-39"-16,0 0-57 15,0 0-85-15,0 0 0 16,0 0 0-16,-3 10 0 15,3-10 0-15,0 21 0 16,0-5 0-16,0 4 0 16,3 5 0-16,3 8 0 15,-2 6 0-15,4 9 0 16,-1 8 0-16,1 8 0 16,5 6 0-16,1 9 0 0,0 7-2 15,3 8 2-15,-1 6-2 16,3 9 6-16,-1 3-7 15,-3 8 6 1,2 5-3-16,-4 5-3 16,-1 2 2-16,0 3 1 15,4 1 0-15,-5 0-3 0,3 2 6 16,-2-1-4-16,3-3 3 16,-1 0-1-16,-3-1 1 15,1-1-2-15,0-4 0 16,0-4 0-16,-2-4 0 15,0-3 0-15,2-6 0 16,3-7 0-16,-2-8 0 0,-1-6-2 16,3-8 4-1,-3-9-5-15,1-10 3 0,-3-7-1 16,0-9 2-16,-5-7-2 16,2-6 2-16,-5-9-1 15,3-7 3-15,-5-4-3 16,3-4 0-16,-3-10 0 15,0 0 0-15,0 0 0 16,0 0 0-16,0 0 0 16,0 0 0-16,0 0 0 15,0 0 0-15,0 0 0 16,11 0 0-16,0 0 0 16,1 0 0-16,15 5 0 15,4-2 0-15,12 4 0 16,10 1 0-16,11 1 0 0,13 3 0 15,12-1 0 1,14 3 0-16,14-1 0 0,16 2 0 16,12-1 0-16,19-2 0 15,17 1 0-15,15-3 0 16,17-1 0-16,17-1 0 16,14 0 0-16,13-2-2 15,9 1 1-15,11 0-1 16,8-1 3-16,2 2-2 15,7-1 4-15,-5 1-1 16,3-2-2-16,-11 1 0 16,-3-3 0-16,-10 2 0 15,-12-2 0-15,-16 0 0 16,-19-4 0-16,-17 3 0 16,-18-3 0-16,-18 0 0 0,-25-4 0 15,-16-3 0-15,-23-2 0 16,-19-2 0-16,-19 0 0 15,-15-2 0-15,-17 0 0 16,-16-3 0-16,-18 1 0 16,-16-1-58-16,-12 0-80 15,-13 2-34-15,-19-8-9 16,-5 3-4-16,-21-9 0 16</inkml:trace>
  <inkml:trace contextRef="#ctx0" brushRef="#br0" timeOffset="1749.87">16130 11829 482 0,'0'-14'155'16,"5"-8"-17"-16,6-4-22 15,5-2-31-15,1-9-43 16,10-5-37-16,2-5-5 15,7-5 0-15,5-3 0 16,5-2 0-16,8 0 0 16,7 0 0-16,2 2-2 15,3 5-3-15,5 7 3 0,1 4-2 16,-2 6 3-16,2 5-3 16,-1 6 3-16,-2 6-1 15,3 7 2-15,-1 5 1 16,-4 4 0-16,0 10-1 15,3 2-1 1,-1 3 0-16,1 2-2 0,2 0 1 16,1-2 0-16,-2-4-2 15,3-6 2-15,-2-5 0 16,1-12 1-16,0-3 0 16,-1-7 2-16,-2-5-2 15,1-5 2-15,2-8 0 16,3-3-3-16,3-3 4 0,5 0-4 15,3 3 5 1,2 2-6-16,3 3 8 0,3 6-5 16,-2 10 3-16,0 6-1 15,2 3-2-15,-2 3 2 16,7-1-2-16,4-5 0 16,5-3-1-16,6-7 2 15,11-8-3-15,6-9 3 16,8-8-2-16,6-10 2 15,5-7-2-15,1-8 2 16,2-11-4-16,2-8 3 16,3-6-2-16,0-2-2 15,4-5 2-15,-1 7 0 16,-6 4 2-16,-1 9 1 16,-7 11 3-16,-10 12-2 0,-8 12 0 15,-14 10 2-15,-6 5-1 16,-9 6-1-16,-6 4 0 15,-5 1 1-15,-3 2-3 16,-8-2 1-16,-6 5-1 16,-11 3-50-16,-16-1-44 15,-12 8-39-15,-16 12-28 16,-18 0-15-16,-31 18-4 16,-14-4-2-16</inkml:trace>
  <inkml:trace contextRef="#ctx0" brushRef="#br0" timeOffset="3315.62">16168 10779 492 0,'0'0'170'0,"-11"-15"-24"15,11 15-42-15,0-17-22 16,0 7-53-16,0 10-29 16,21-16 0-16,-4 7 0 15,3 1 0-15,5-1-2 0,5 0 1 16,5-2 0-16,7 3 0 16,6-3 1-16,0 3-1 15,5 2 0-15,6 1 0 16,-1 5 0-16,5 0 0 15,1 3 0-15,0 5 0 16,0 6 0-16,-1 2 0 16,0 6 2-16,0 4 0 0,-1 4-7 15,-1 4 6 1,-3 4-4-16,6 2 2 0,2 1-4 16,1 3 3-16,2-3-3 15,4 1 3-15,5-4 2 16,1 0-2-16,4-3 3 15,-2-2-2-15,5-2 3 16,5-6-1-16,2-2 2 16,5-5-1-16,5-6 1 15,3-6 0-15,6-6-1 16,6 0 1-16,5-5-1 16,3-1 0-16,0 0-2 15,1 1 1-15,0 5 0 0,-3 0-1 16,1 9 0-16,-6-1 0 15,-1 0 0-15,-1-2-1 16,2 1 4-16,1-7-2 16,-1 0-1-16,3 0 1 15,1-11-2-15,3-3 2 16,4-4-2-16,2-4 1 16,-1-4-3-16,-1-6 3 15,6-4-1-15,0-8 5 16,-1-6 0-16,-3-8-3 15,1-3 4-15,-4-1-4 16,0 2 3-16,-4 1-3 16,-6 7 2-16,-2 4-5 15,0 8 1-15,0 9 1 16,-1 8-2-16,0 0 3 16,1 0-2-16,-2 1 2 0,2-1-1 15,0 0 3-15,-4 2 0 16,1 1 2-16,-2-1-1 15,-4 1 0-15,1 4-1 16,-5 1 0-16,-5 3-2 16,-6-2-1-16,-7 3 2 15,-10-2 0-15,-4 1-1 16,-11 1 2-16,-9-3 3 16,-7 4-2-16,-11 1 0 15,-6 3-60-15,-13 0-67 16,-15 6-40-16,0-9-5 0,-23 0-10 15,-14 13-3 1,-28-9 52-16</inkml:trace>
  <inkml:trace contextRef="#ctx0" brushRef="#br0" timeOffset="4518.66">16738 11965 501 0,'0'0'131'16,"-11"-17"-4"-16,11 17-25 15,0-17-27-15,0 17-28 16,3-12-25-16,7 12-29 16,4 0 0-16,2 7 2 15,6-2 2-15,4 0 0 16,8-5 2-16,3 0 2 16,9-11-1-16,4-3 3 15,11-9 0-15,3-5 2 16,7-7-4-16,4-5 1 0,1-3-3 15,1-3 3-15,2-2 1 16,-2-3-4-16,-5-1 1 16,-5-5-1-16,-1-3 1 15,-8-4 1-15,-6-3 0 16,-7 0-1-16,-3 0-4 16,-7 2 6-16,-4-1-1 15,-6 2-2-15,-5 6 3 16,-2 3-4-16,-3 1 6 15,-2 0-5-15,-3 0 5 16,-2-1-4-16,0 0 0 16,0-2 1-16,0 2-3 15,0-1 4-15,6-1-3 16,0 1 3-16,7 0-4 0,4 0 2 16,8 0-1-16,8-1 2 15,9-2-2-15,10 0 2 16,6 0-3-16,11-1 2 15,8 1-3-15,10-3 0 16,9 3 3-16,6 1-1 16,7 1 1-16,9-1-1 15,11-1 1-15,4-1 0 16,8-2-1-16,7 3 2 16,3-3-1-16,1 1-3 15,0-3 1-15,-3 1-1 0,-7 1 2 16,-7-1-3-16,-5-1 5 15,-7 2-2-15,-12-2 1 16,-3-1 3-16,-9 1-1 16,-3 1 0-16,-6 1-3 15,-7 0 3-15,-6 0-2 16,0 1 2-16,-5 3-4 16,1 1 3-16,-4 3-3 15,-4 5 3-15,-2 4 0 16,-4 4 2-16,-2 3-1 15,-3 6 0-15,-6 6-2 16,-2 3 2-16,-3 4-1 16,0 1 2-16,-6 2-2 0,-2 3-34 15,-4 1-73-15,-8-1-48 16,-6 4-5-16,-10-5-5 16,-3 5-2-16,-12-8-13 15</inkml:trace>
  <inkml:trace contextRef="#ctx0" brushRef="#br0" timeOffset="5447.42">23394 8432 255 0,'21'0'105'0,"-7"-6"18"0,7 0-7 16,4 0-18-16,-1-5-12 16,5 0-13-16,-3-3-9 15,2 0-19-15,-6-3-18 16,-7-3-24-16,-5-1-2 15,-10-1-1-15,-5-1 1 16,-11 0 0-16,-8 0 0 16,-8-3-1-16,-8 0 1 15,-12 1-2-15,-5 2 4 16,-3 2 0-16,0 2 2 16,1 6-1-16,9 5-1 15,4 8-1-15,12 4-1 16,13 9 0-16,12 6-3 15,9 8-2-15,15 5-1 0,6 6 0 16,10 7 0-16,7 2 3 16,6 6-3-16,6 3 4 15,3 2-2-15,2 1 2 16,2-3-2-16,-2-3 5 16,-5-2-4-16,-3-3 5 15,-7-8-1-15,-7-3 2 16,-5-6-2-16,-10-9-68 15,-6-5-68-15,1-2-30 16,-13-15-10-16,9 0-7 16,-9-14 2-16</inkml:trace>
  <inkml:trace contextRef="#ctx0" brushRef="#br0" timeOffset="5650.53">23669 8753 597 0,'-30'11'175'16,"-11"-2"-14"-16,-3-1-91 16,0 2-68-16,-3-1-2 15,-1-1 0-15,3-2-1 16,5-3-9-16,11-3-83 16,8 4-47-16,8-9-26 15,13 5-12-15,10-17 1 16,15 7-4-16</inkml:trace>
  <inkml:trace contextRef="#ctx0" brushRef="#br0" timeOffset="6919.51">22906 7057 452 0,'0'0'149'0,"0"0"-5"15,-8-14-22-15,8 14-22 16,-17-5-48-16,17 5-52 0,-21 0-6 16,4 10-2-1,2 3 9-15,-4 8-5 0,-2 8 8 16,1 8-5-16,-1 6 6 15,3 3-5-15,4 3-2 16,7-2 3 0,7-1-4-16,4-5 1 0,8-7-3 15,8-4 1-15,5-8 0 16,9-6 3-16,0-5 1 16,0-5-1-16,0-6 2 15,-2-4 0-15,-3-7 0 16,-5-6 0-16,-6-7 2 15,-5-7-3-15,-6-7 2 16,-7-7-1-16,0-2 2 16,-9 2-2-16,-6 2 3 0,-2 4-3 15,-9 7 0 1,-5 8 1-16,-4 8 1 0,-5 8-1 16,2 4-5-16,-4 4-89 15,7 0-55-15,7 0-14 16,6 0-14-16,22 0 2 15,-7-14-7-15</inkml:trace>
  <inkml:trace contextRef="#ctx0" brushRef="#br0" timeOffset="7247.62">23292 6625 429 0,'0'-24'178'0,"0"9"-8"16,0 15-53-16,-15-11-36 15,15 11-41-15,-22 24-45 16,9 1 0-16,-2 9-1 16,3 8 3-16,4 8-2 15,4 7 3-15,4 6 4 0,4 0-2 16,10 0 2-16,8-3 0 15,7-3 0-15,7-7 1 16,10-7 1-16,6-7-1 16,6-9-63-16,2-10-72 15,-2-17-39 1,1-6-4-16,-7-19-7 0,0-5-1 16</inkml:trace>
  <inkml:trace contextRef="#ctx0" brushRef="#br0" timeOffset="7622.63">24159 6012 494 0,'0'0'182'15,"-4"-12"-17"-15,4 12-68 16,0 0-33-16,15 11-43 16,-3 4-27-16,8 6 0 15,7 7 3-15,5 7 0 16,3 6 2-16,2 9-1 0,-1 5 1 15,-6 7 2-15,-6 7-1 16,-6 4 1-16,-13 3-2 16,-5 3-57-16,-14-3-63 15,-9-3-33-15,-4-2-20 16,-11-14-4-16,1-6-3 16,-11-17 45-16</inkml:trace>
  <inkml:trace contextRef="#ctx0" brushRef="#br0" timeOffset="9442.94">24230 10114 348 0,'0'0'134'16,"-16"-11"0"-16,16 11-15 15,0 0-13-15,-12-11-22 16,12 11-21-16,0 0-28 16,0 0-35-16,0 0 0 15,0 0 0-15,0 0 0 16,0 0 0-16,0 0 0 16,0 0-2-16,12-14 1 15,-12 14 0-15,9-17 1 0,-4 6-3 16,-5-3 1-1,4-2 0-15,-4 0 2 0,-8-3-1 16,-1-2 2-16,-5 0-1 16,-7-1 2-16,0 3-3 15,-6-1 1-15,0 5-2 16,-3 1 1-16,3 1-1 16,4 5 0-16,3-1 0 15,5 1 2-15,4 0 0 16,11 8 0-16,-8-19 1 15,8 6 1-15,4 2 0 16,0-4 0-16,1 1 1 16,0-4-3-16,4 0 2 15,1-1-1-15,3-2-2 16,5-1 0-16,4-3 1 16,4-1-5-16,5 1 4 0,5 2-3 15,-2 0 2-15,2 5-2 16,0 4 4-16,-2 3-3 15,-3 7 1-15,-1 4 1 16,-3 0 0-16,-1 6-1 16,-3-1 1-16,-4 6 2 15,-2 2-3-15,-5 5 2 16,-4 5-2-16,-8 4 3 16,-8 6-2-16,-3 5 2 15,-6 4-2-15,-2 2-1 16,0 0 2-16,-2-2-2 15,8-2 2-15,5-4-2 16,4-2 3-16,8-8 0 16,4-5 2-16,5-3 0 15,8-7 0-15,2-4 0 0,2-7 0 16,4 0 2-16,3-12 0 16,-1-1-2-16,1-5 1 15,-1-3 0-15,-3-3-41 16,-3-2-100-16,0 0-25 15,-11-8-14-15,0 6-6 16,-6-8-3-16</inkml:trace>
  <inkml:trace contextRef="#ctx0" brushRef="#br0" timeOffset="9802.29">24690 9109 479 0,'0'-19'177'0,"0"19"-19"16,0 0-51-16,-9 13-42 15,9 9-38-15,-8 11-34 16,0 10 1-16,1 10-3 16,-1 5 10-16,5 9-1 0,3 3-1 15,2 0 1-15,9-2 1 16,9-7 2-16,7-6-1 16,5-8 2-16,4-8-3 15,2-6-35-15,-2-12-71 16,0-14-44-16,1-2-18 15,-13-17-11-15,6-5-2 16,-7-13-3-16</inkml:trace>
  <inkml:trace contextRef="#ctx0" brushRef="#br0" timeOffset="10177.28">25113 8602 380 0,'0'0'179'16,"-11"-17"-12"-16,11 17-44 15,0 0-36-15,8 18-27 16,8 1-45-16,12 8-23 16,4 6 4-16,4 10 4 15,7 8-3-15,0 8 3 0,-4 9-1 16,-5 4 2-16,-7 7-1 16,-14 3 2-16,-13 0-46 15,-10 0-68-15,-8-1-33 0,-11-11-19 0,0-6-11 31,-11-18-2-31,6-6-3 0</inkml:trace>
  <inkml:trace contextRef="#ctx0" brushRef="#br0" timeOffset="10739.78">24912 9078 455 0,'-8'-15'175'0,"4"3"-44"16,-7 6-35-16,-6 1-13 0,2 9-28 0,-8 4-57 15,2 4 1-15,-1 9-1 16,2 2 2-16,1 3 0 31,4 0-3-31,4 2 0 0,7-5 2 16,6-2-1-16,5-5 1 16,7-6-1-16,3-7 1 15,1-3 1-15,1 0 1 16,-1-10 2-16,-2-1-1 15,-4-5 0-15,0-1-1 0,-6-1 1 0,2 0-1 16,-3 3 0-16,-1 1-2 16,-4 14 0-16,5-15-1 15,-5 15 1-15,8 17-2 32,-3 6 1-32,-5 8 1 0,5 9-1 0,-1 7 3 15,2 9 0-15,-6 7 0 16,0 2 0-16,-8 2 3 15,-3 0 2-15,-6-1-1 0,-11-4 1 16,-4-6-4-16,-9-8-96 31,-4-11-51-31,-6-19-20 16,2-8-11-16,-5-25-4 16,10-13-1-16</inkml:trace>
  <inkml:trace contextRef="#ctx0" brushRef="#br0" timeOffset="11820">23693 6522 216 0,'0'0'91'0,"-16"-18"10"0,16 18 20 31,-16-13-22-31,5 7-14 16,11 6-13-16,-21 0-6 16,10 6-8-16,-4 0-12 15,0 7-20-15,3 2-32 16,-2 3 2-16,3 2 1 15,1-1 2-15,2-2-3 16,8-1 3-16,0-4-1 16,0-12 1-16,12 15 0 0,0-15 1 15,7 0 1 1,-2-6 0-16,4-2 1 16,-1-2 0-16,-3-2 0 15,1-2 0-15,-4-1 0 0,-2 2 1 16,-4-1 0-16,-1 2 0 15,-7 12-1-15,6-16-2 16,-6 16 0-16,0 0-2 16,0 0-1-16,11 16 0 15,-6 3-1-15,2 2 0 16,1 10-1-16,2 5 3 16,2 5-2-16,1 3 4 15,-4 0-1-15,-2 2 6 16,-4-2-1-16,-6-1 6 15,-7-6-61-15,-12-5-69 0,-14-13-34 16,-5 0-16-16,-14-19-9 16,2 0-7-16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14T07:15:28.734"/>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
  </inkml:definitions>
  <inkml:trace contextRef="#ctx0" brushRef="#br0">14035 9634 348 0,'0'-10'173'16,"0"-2"-18"-16,0 2-9 15,0 10-21-15,-3-17-49 16,3 17-76-16,-4-13 0 16,4 13 0-16,-4-11 0 15,4 11 0-15,0 0 0 16,0-12 0-16,0 12 0 15,0 0 0-15,0 0 0 16,0 0 0-16,0 0 0 16,-2 13 0-16,2-3 0 15,6 8 0-15,-2 3 0 16,1 9 0-16,1 3 0 16,2 10 0-16,-1 4 0 15,-1 4 0-15,-3 4 0 0,-3-1 0 16,7-1 0-16,-7-5 0 15,3 0 0-15,2-7 0 16,-2-7 0-16,0-6 0 16,1-4 0-16,0-6 0 15,0-3 0-15,-1-3 0 16,-3-12 0-16,3 10 0 16,-3-10 0-16,0 0 0 15,0 0 0-15,0 0 0 16,0 0 0-16,0 0 0 15,0 0 0-15,12-10 0 0,-12 10 0 16,5-15 0 0,-5 15-21-16,7-16-129 0,-2 3-21 15,-5 13-14-15,8-25-14 16,-1 14-2-16</inkml:trace>
  <inkml:trace contextRef="#ctx0" brushRef="#br1" timeOffset="5586.13">15136 9333 394 0,'-12'-12'173'16,"12"12"-29"-16,0 0-32 15,-12-13-27-15,12 13-22 16,0 0-38-16,0 0-28 15,19-4 1-15,-3 4 0 16,9-6 0-16,3 1 1 16,8 1 1-16,3-2-2 15,3 2 2-15,0-2-1 16,-3 1 2-16,-5 2-1 16,-5 3 2-16,-5-4 0 0,-5 4 0 15,-6 0 1 1,-2 6-72-16,-11-6-49 0,6 11-45 15,-6 0-9-15,0-11 0 16,-12 25-4-16,-3-13 53 16</inkml:trace>
  <inkml:trace contextRef="#ctx0" brushRef="#br1" timeOffset="6185.89">15779 9250 416 0,'-13'21'172'0,"3"8"-42"15,2 8-43-15,-3 6-14 16,4 8-5-16,1 0-18 16,6 2-51-16,0 1 3 15,0-4-4-15,8-4 5 0,1-3-4 16,4-8 0-16,2-9-60 16,4-4-50-16,1-8-27 15,0-14-23-15,8 0-10 16,-6-12-2-16,7-4-1 15</inkml:trace>
  <inkml:trace contextRef="#ctx0" brushRef="#br1" timeOffset="6586.56">16059 9622 291 0,'0'22'123'0,"-3"1"-22"16,3 3-2-16,0 0-19 15,0-1-13-15,3-3-8 16,-3-6-17-16,6-4-10 0,-6-12-2 16,0 0-2-16,0 0-2 15,15-21-5-15,-8-4-7 16,0-6-13-16,3-6-2 16,5-3 3-16,-2-3-6 15,1 5 2-15,0 4-1 16,-2 5 6-16,-1 9-5 15,-5 7 4-15,-6 13-2 16,13-3 1-16,-13 3 3 16,9 25-4-16,-1-4 3 15,1 4-6-15,3 2 6 16,-2 2-3-16,1 3 4 0,0 0-4 16,-3-2 0-16,-3-4-2 15,1-2-64-15,-3-5-39 16,-3-6-51-16,0-2-18 15,0-11-5-15,0 0 1 16,-11-26 17-16</inkml:trace>
  <inkml:trace contextRef="#ctx0" brushRef="#br1" timeOffset="6936.91">16321 9141 515 0,'0'-16'174'16,"0"16"-31"-16,5-11-52 0,-5 11-34 15,15 12-39-15,-2 5-22 16,2 7 1-16,6 9-1 16,5 7 3-16,2 9-2 15,3 3 1-15,4 6 3 16,-7 4-3-16,0 1 5 15,-6 0-4-15,-8-1 4 16,-4-2-3-16,-10-2 3 16,0-3-1-16,-10-5 1 15,-2-5 2-15,-2-6-1 16,-4-6 2-16,4-8-2 16,-1-4 1-16,3-7-2 15,1-9-65-15,11-5-65 0,0 0-38 16,-12-8-3-1,15-4-7-15,-3-11-1 0</inkml:trace>
  <inkml:trace contextRef="#ctx0" brushRef="#br1" timeOffset="8940.03">17064 9533 120 0,'0'0'91'16,"0"0"-14"-16,0 0-8 16,0 0 4-16,12-12 1 15,-12 12 8-15,20-10-5 16,-4 6 0-16,4-6-3 15,3 6-8-15,5-4-14 16,2 2-14-16,0-1-15 16,2 2-23-16,-1 0-1 0,-3 0-1 15,0 2 2-15,-4 0 0 16,-2 3 0-16,-5-4 1 16,-3 4-12-16,-14 0-58 15,17 0-44-15,-17 0-28 16,0 0-20-16,0 20-13 15,-9-15 3-15,0 9 20 16</inkml:trace>
  <inkml:trace contextRef="#ctx0" brushRef="#br1" timeOffset="9229.4">17095 9701 411 0,'11'-3'157'16,"-11"3"-31"-16,24-11-35 15,-3 8-29-15,2-2-22 16,6 1-9-16,1-2-4 16,3 6-7-16,-2-7-13 15,-2 7-6-15,-2-3 0 16,-4 3 1-16,-3 0-1 15,-2-5-34-15,-4 5-60 16,-3 0-32-16,-11 0-34 16,19 0-3-16,-19 0-5 15,13-5 1-15</inkml:trace>
  <inkml:trace contextRef="#ctx0" brushRef="#br1" timeOffset="10505.48">18812 8864 146 0,'-14'9'124'16,"-10"4"5"-16,1 5-12 15,-1 6-7-15,0 6-6 16,-1 8-17-16,0 4-13 16,3 9-14-16,3 4-31 15,2 3-29-15,8 3-3 16,1-3 4-16,8 1 1 0,0-2 0 15,9-6 1 1,5-5 0-16,3-8-1 0,2-4-86 16,4-8-31-16,0-4-36 15,-1-15-14-15,5-1 0 16,-6-14-5-16,5-5 30 16</inkml:trace>
  <inkml:trace contextRef="#ctx0" brushRef="#br1" timeOffset="10908.09">19012 9301 204 0,'-2'18'106'0,"2"6"-29"16,0 0-2-16,3-1-8 15,-3-2-10-15,4-6-9 16,0 1 11-16,-4-16-4 15,3 11-3-15,-3-11-3 16,9-13-7-16,0-2-6 16,2-9-3-16,0-5-10 15,5-5-25-15,2-4 1 16,3-1-1-16,1 3 3 16,-1 4 1-16,-2 7-1 15,-1 7-1-15,-4 10 0 16,-1 8-1-16,-13 0 1 15,18 22 0-15,-13-3-1 0,1 6-1 16,-1 2 1-16,0 4 2 16,-3-1-1-16,2-2 2 15,0-2-2-15,-2-2-1 16,4-2-83-16,0-5-44 16,-6-17-32-16,19 16-5 15,-19-16-7-15,23 0-4 16</inkml:trace>
  <inkml:trace contextRef="#ctx0" brushRef="#br1" timeOffset="11165.7">19556 9260 350 0,'19'-6'168'16,"-8"6"-34"-16,6 0-32 15,-3 0-19-15,4 0-25 16,0 0-18-16,2 0-15 16,-2 0-27-16,-3 3 1 15,0-3 2-15,-4 0-7 16,-11 0-32-16,18 0-59 16,-18 0-48-16,0 0-17 15,15 0-3-15,-15 0-5 16,9-13-3-16</inkml:trace>
  <inkml:trace contextRef="#ctx0" brushRef="#br1" timeOffset="11496.84">19881 8974 488 0,'0'0'171'16,"0"0"-5"-16,0 0-61 16,0 12-45-16,2 5-60 15,-2 8-5-15,4 5 0 16,-4 5 1-16,5 5 4 0,-3 3-3 16,3 0 2-1,-1-1 0-15,-2-4 2 0,2-4-1 16,-4-4 1-1,4-6 1-15,-4-5 2 0,0-5-2 16,0-4 0-16,0-10-102 16,0 0-47-16,0 0-16 15,0 0-12-15,-14-31 0 16,14 6-3-16</inkml:trace>
  <inkml:trace contextRef="#ctx0" brushRef="#br1" timeOffset="11891.42">19982 8825 588 0,'0'0'172'0,"16"-14"-41"16,-16 14-64-16,18 0-29 15,-5 5-44-15,0 7 1 16,7 8 1-16,0 5-3 15,1 7 6-15,1 7-3 16,-2 5 5-16,-2 5-3 16,-1 6 3-16,-3 0-4 15,-7 1 2-15,-1 1 2 16,-6-1-2-16,0-1 2 16,-10-2 0-16,-3-3 0 15,-2-9 1-15,1-3-1 16,-3-6 3-16,4-6-2 0,1-5 3 15,0-6-2-15,12-15 2 16,-13 13-1-16,13-13 1 16,0 0-2-16,0 0 0 15,0 0-119-15,0-10-48 16,11 2-9-16,-6-8-5 16,5 2-3-16,-10-8-5 15</inkml:trace>
  <inkml:trace contextRef="#ctx0" brushRef="#br1" timeOffset="13073.56">20777 9362 484 0,'-12'-6'146'16,"12"6"-21"-16,0 0-15 15,-5-12-26-15,5 12-48 16,0 0-35-16,12-6-1 15,-12 6-1-15,20 0-1 16,-5 0-1-16,7 0-1 0,6 0 0 16,2 0 2-16,4 3 1 15,0-3 0-15,4 3 0 16,-5-3 2-16,-2 0 0 16,-5 0 1-16,0 0 1 15,-6-6-5-15,-5 6-80 16,-3-5-49-16,-12 5-29 15,15-10-6-15,-15 10-9 16,-5-13 0-16</inkml:trace>
  <inkml:trace contextRef="#ctx0" brushRef="#br1" timeOffset="13391.38">20964 9168 395 0,'0'0'176'0,"-11"-23"-11"16,11 23-41-16,-10-16-37 16,10 16-48-16,0 0-40 15,-9-4 1-15,9 17-1 16,-3 6-2-16,3 7 0 16,0 7-1-16,0 5 3 15,0 4-1-15,0 2 3 0,0-2-3 16,3-2 4-1,2-4 2-15,-2-5-1 0,0-5 2 16,3-3-5-16,-4-5 3 16,-2-6-58-16,6-1-43 15,-6-11-51-15,0 0-14 16,14 0-5-16,-8-14-1 16,9-5-3-16</inkml:trace>
  <inkml:trace contextRef="#ctx0" brushRef="#br1" timeOffset="13924.9">21485 9108 379 0,'12'-5'159'16,"7"1"-33"-16,2-1-18 15,0-4-16-15,3 0-20 16,1-6-31-16,-2 0-36 16,-2-3 2-16,2-5-1 15,-3-1-2-15,-2-2 3 16,-4-1-6-16,-2-1 4 16,-4 1-6-16,-2 2 4 15,-6 2-4-15,5 5 2 16,-5 4-1-16,-6 3-3 15,6 11 1-15,-5-11-1 0,5 11-1 16,0 0 2 0,-7 20-1-16,7-1 2 0,-2 9 1 15,-1 7-3-15,-3 9 4 16,-3 8-4-16,-1 4 5 16,3 3-4-16,-3 1 4 15,-1-1-4-15,3-4 1 16,0-6 3-16,5-5-3 15,-2-3 3-15,5-9-2 16,0-5 3-16,-4-6-1 16,4-3 2-16,-2-5-2 15,2-3 0-15,0-10 1 16,-8 11-2-16,8-11-34 16,-10 5-69-16,10-5-36 15,-11 0-27-15,-1-7 0 16,2 7-6-16,-9 0-4 15</inkml:trace>
  <inkml:trace contextRef="#ctx0" brushRef="#br1" timeOffset="14189.76">21420 9581 398 0,'-10'0'163'16,"10"0"-22"-16,10-6-18 15,3 0-24-15,12 1-31 16,0-1-66-16,5-2 3 0,1 2-7 15,1 1-1 1,2 0-2-16,-4 2 2 0,0-1-2 16,-5 4 3-16,-2 0 1 15,-3 0 0-15,1 0 2 16,-3 0 2-16,-3 0 1 16,2 0 0-16,-3 0-73 15,5 0-90-15,-8-5-10 16,3 2-9-16,-4-15-1 15,7-1-7-15</inkml:trace>
  <inkml:trace contextRef="#ctx0" brushRef="#br1" timeOffset="96200.07">15236 9468 291 0,'11'-14'125'15,"-11"14"9"-15,0 0-15 16,0 0-9-16,6-11-13 16,-6 11-15-16,0 0-26 15,0 0-47-15,0 0-9 16,0 0 0-16,0 0 0 0,0 0 0 15,0 0 0-15,0 0 0 16,0 0 0-16,0 0 0 16,0 0 0-16,0 0 0 15,-6 11 0-15,12 0 0 16,1 7 0-16,1 7 0 16,6 3 0-16,0 8 0 15,6 8 0-15,1 4 0 16,6 5 0-16,-1 3 0 15,-1 0 0-15,2-3 0 16,-5-1 0-16,-3-5 0 16,-5-8 0-16,-3-6 0 0,-3-7 0 15,-5-7 0 1,-3-6 0-16,0-13 0 0,7 14 0 16,-7-14 0-16,0 0 0 15,11-13 0-15,2 0-2 16,6-4-171-16,0-12-18 15,16 3-4-15,-1-14-3 16,18 5-8-16</inkml:trace>
  <inkml:trace contextRef="#ctx0" brushRef="#br1" timeOffset="97715.4">18380 8872 98 0,'0'0'115'0,"0"0"-24"0,0 0 29 16,0 0-1-16,0 0 6 16,0 0-16-16,0 0-5 15,-10-6-13-15,-7 12-40 16,-19 1-51-16,-10 1 0 15,-13 4 0-15,-7 2 0 16,-6 1 0-16,-3 1 0 16,1-2 0-16,7 0 0 15,12-6 0-15,10 1 0 16,13-4 0-16,9-2 0 16,4-3 0-16,7 4 0 15,12-4 0-15,-11 0 0 16,11 0-38-16,0 0-93 0,17 0-35 15,0 0-16-15,3-5-16 16,7 5 3-16,-2-7 82 16</inkml:trace>
  <inkml:trace contextRef="#ctx0" brushRef="#br1" timeOffset="98099.59">18160 8983 419 0,'0'0'171'0,"0"0"-19"16,0 0-26-16,0 0-12 0,0 0-73 16,0 0-41-16,-10 18 0 15,10-2 0-15,0 6 0 16,0 11 0-16,8 10 0 15,-2 11 0-15,1 6 0 16,4 10 0-16,-1 0 0 16,0 5 0-16,2-5 0 15,-3-2 0-15,2-7 0 16,-1-8 0-16,-2-7 0 16,-2-10 0-16,1-8 0 15,-2-8 0-15,-1-3 0 16,-4-17 0-16,5 12 0 15,-5-12 0-15,7-13 0 16,1-1-104-16,4 0-81 0,-7-6-7 16,2 1-5-16,-12-3-7 15</inkml:trace>
  <inkml:trace contextRef="#ctx0" brushRef="#br1" timeOffset="99501.61">15507 9183 165 0,'0'0'59'0,"-12"7"-4"0,12-7-8 15,-13 11-1-15,13-11 8 16,-19 14 42-16,5-10 1 16,3 5-3-16,-6-4-6 15,-1 5-3-15,-2-4-8 16,0 5-17-16,-6-3-60 15,2 3 0-15,-6-1 0 16,-1 1 0-16,-1 0 0 16,-2-1 0-16,1-2 0 15,4-1 0-15,-1-3 0 16,7-1 0-16,0-3 0 16,0 4 0-16,1-4 0 15,-1 0 0-15,-1 0 0 16,-1 3 0-16,-3-3 0 15,0 4 0-15,0-4 0 0,2 4 0 16,6-4 0 0,4 5 0-16,2-5 0 0,14 0 0 15,0 0 0-15,0 0 0 16,0 0 0-16,0 0 0 16,14-3 0-16,-2-2 0 15,4 0 0-15,4-3 0 16,7 3 0-16,5-4 0 15,10-2 0-15,7 0 0 16,7 2 0-16,6-2 0 0,2 4 0 16,-1 0 0-1,-6 2 0-15,-5 1 0 0,-9 4 0 16,-8 0 0 0,-8 0 0-16,-13 0 0 15,-14 0 0-15,17 6 0 0,-17-6 0 16,0 0 0-16,0 0 0 15,-16 10 0-15,3-6 0 16,-11 3 0-16,-13 2 0 16,-8 0 0-16,-8 2 0 15,-11 2 0-15,-12-1 0 16,-7 1 0-16,-9-1 0 16,3-3 0-16,2-2 0 15,6 0 0-15,14-3 0 16,11-1 0-16,17-3 0 0,15 4 0 15,24-4 0-15,14 0 0 16,24 0 0-16,8 0-38 16,10-9-142-16,15 9-18 15,0-14-6-15,9 5 1 16,2-8 3-16</inkml:trace>
  <inkml:trace contextRef="#ctx0" brushRef="#br1" timeOffset="112939.76">15242 10799 540 0,'0'-13'198'16,"0"13"-34"-16,0-10-43 15,0 10-121-15,-6-12 0 16,6 12 0-16,0 0 0 16,0 0 0-16,0 0 0 15,0 12 0-15,0-12 0 16,6 25 0-16,1-5 0 0,-2 5 0 16,2 7 0-16,-2 8 0 15,2 3 0-15,-1 6 0 16,0 1 0-16,-1-2 0 15,-5-1 0-15,5-4 0 16,-5-3 0-16,2-8 0 16,-2-5 0-16,0-6 0 15,5-6 0-15,-5-5 0 16,0-10 0-16,0 0 0 16,0 0 0-16,0 0-87 15,0-14-85-15,-5-8-8 16,5-3-4-16,-7-11 0 15,2 1-4-15</inkml:trace>
  <inkml:trace contextRef="#ctx0" brushRef="#br1" timeOffset="113256.6">14828 10845 540 0,'-16'-9'181'15,"16"9"0"-15,0-12-67 16,6 1-107-16,15 6-7 16,9-2 0-16,6 1 0 15,13 0 0-15,6 1 0 16,8 1 0-16,2 0 0 16,0 0 0-16,-3 0 0 15,-7-1 0-15,-6 0 0 0,-8 0 0 16,-10 1 0-1,-10-1 0-15,-5 1 0 0,-6 4 0 16,-10 0 0-16,11-3-14 16,-11 3-112-16,0 0-41 15,0 0-13-15,0 0-2 16,0 0-5-16,-15 3 20 16</inkml:trace>
  <inkml:trace contextRef="#ctx0" brushRef="#br1" timeOffset="113942.03">15583 10649 533 0,'0'-17'200'16,"0"17"-11"-16,0 0-88 15,0 0-101-15,-13 15 0 16,8 3 0-16,-1 9 0 15,-1 8 0-15,2 8 0 16,-2 7 0-16,4 8 0 16,-2 4 0-16,5-2 0 15,5 2 0-15,0-5 0 16,8-5 0-16,3-8 0 16,4-5 0-16,0-10-84 15,4-9-41-15,5-6-28 16,-5-14-22-16,7-6-5 15,-10-13 1-15,5-5 52 16</inkml:trace>
  <inkml:trace contextRef="#ctx0" brushRef="#br1" timeOffset="114324.79">15899 11011 270 0,'2'21'154'16,"-2"0"-20"-16,0 2-22 15,6 4-7-15,-6-4-12 16,5 2-25-16,-5-11-20 16,7 1-16-16,-7-15-25 15,0 0-7-15,11 0 0 0,-8-18 0 16,5-6 0-16,1-6 0 16,4-4 0-16,1-2 0 15,5-3 0 1,-1 4 0-16,1 5 0 0,-3 5 0 15,3 9 0-15,-6 9 0 16,3 7 0-16,-3 13 0 16,-1 5 0-16,-2 8 0 15,-1 5 0-15,1 3 0 16,-4 5 0-16,2-3 0 16,-2-1 0-16,-6-6 0 15,5-3-21-15,-5-10-86 16,0-16-54-16,-3 13-17 15,-3-23-5-15,6-4 0 16,-4-14-2-16</inkml:trace>
  <inkml:trace contextRef="#ctx0" brushRef="#br1" timeOffset="114625.01">16279 10498 624 0,'12'-4'177'16,"-9"17"-39"-16,5 9-67 16,3 14-58-16,2 7-13 15,6 12 0-15,2 8 0 16,-2 6 0-16,3 4 0 16,-6 3 0-16,-2 1 0 15,-8-2 0-15,-6-6 0 16,0-5 0-16,-5-4 0 0,-5-9 0 15,-6-6 0-15,5-9 0 16,-2-9 0-16,2-9-55 16,1-11-101-16,10-7-26 15,-13-8-2-15,13-6-3 16,0-15-1-16</inkml:trace>
  <inkml:trace contextRef="#ctx0" brushRef="#br1" timeOffset="114907.85">16875 11012 724 0,'0'0'185'15,"0"0"-71"-15,0 0-114 16,0 0 0-16,12 0 0 16,1 0 0-16,7 0 0 15,1-2 0-15,5 6-37 16,-2-4-87-16,-2 4-40 16,0 9-12-16,-11-3-2 15,-4 10-1-15,-14 0 14 16</inkml:trace>
  <inkml:trace contextRef="#ctx0" brushRef="#br1" timeOffset="115054.15">16928 11346 296 0,'13'8'159'0,"-1"-11"-32"16,7 3-92-16,3-7-61 15,-1-7-53-15,8 6-39 16,-8-14-27-16,9 1-15 15,-8-13 71-15</inkml:trace>
  <inkml:trace contextRef="#ctx0" brushRef="#br1" timeOffset="115676.29">17736 10637 512 0,'11'-7'180'15,"-11"7"-24"-15,-21 0-44 16,4 0-49-16,-8 5-63 16,-1-1 0-16,-7-4 0 15,-2 4 0-15,0-4 0 0,4 0 0 16,0 0 0-1,7 0 0-15,1-6 0 0,5 2 0 16,6 1 0-16,0-1 0 16,12 4 0-16,-14 0 0 15,14 0 0-15,0 0 0 16,-11 11 0-16,8-1 0 16,3 4 0-16,0 3 0 15,0 5 0-15,3 4 0 16,3 5 0-16,4 5 0 15,3 4 0-15,2 4 0 16,1 4 0-16,0 5 0 16,-2 4 0-16,-4 1 0 15,-2 0 0-15,-8 0 0 16,0-2 0-16,-6-5 0 0,-3-1 0 16,3-6 0-16,-1-6 0 15,1-7 0-15,6-7 0 16,0-6 0-16,0-4 0 15,0-14 0-15,24 11 0 16,-9-11-3-16,6-6 3 16,7-2-1-16,-2-1 3 15,5-2 0-15,-1-2-2 16,0 1 0-16,-4-2 0 16,-5-2-69-16,2-1-78 15,-3 6-27-15,-5-9-4 16,2 5-6-16,-7-6 2 15</inkml:trace>
  <inkml:trace contextRef="#ctx0" brushRef="#br1" timeOffset="116158.56">18161 10706 664 0,'0'0'173'15,"0"0"-37"-15,0 0-86 16,-7 13-50-16,11 5 0 16,2 8 0-16,3 6 0 15,2 6 0-15,0 6 0 16,3 5 0-16,-6 3 0 15,2-1 0-15,-3-5 0 16,-3-3 0-16,-4-5 0 0,0-4 0 16,0-7 0-16,-4-7 0 15,1-5 0-15,3-15-37 16,-11 7-101-16,11-7-37 16,-22-24-2-16,6 0-3 15,-8-15-3-15</inkml:trace>
  <inkml:trace contextRef="#ctx0" brushRef="#br1" timeOffset="116391.56">17910 10777 627 0,'0'0'184'0,"7"-16"-11"0,3 5-134 15,11 3-39-15,7 1 0 16,5 1 0-16,5 3 0 15,5 3 0-15,-2 0 0 16,-1 0 0-16,-2 0 0 16,-4 0-27-16,-1 0-88 15,-2 3-44-15,-7-10-15 16,7 3-6-16,-5-10 1 16,9 4-5-16</inkml:trace>
  <inkml:trace contextRef="#ctx0" brushRef="#br1" timeOffset="116977.99">18758 10606 579 0,'-6'-12'180'0,"6"12"-41"15,-9 11-33-15,1-1-87 16,1 7-19-16,-1 5 0 16,1 5 0-16,-1 10 0 0,1 5 0 15,1 8 0-15,0 4 0 16,2 3 0-16,4 0 0 16,0-2 0-16,0 0 0 15,5-6 0-15,4-6 0 16,3-5 0-16,2-9 0 15,6-5-71-15,-2-8-50 16,1-10-38-16,5-2-20 16,-9-12 0-16,7-3-4 15,-10-12 52-15</inkml:trace>
  <inkml:trace contextRef="#ctx0" brushRef="#br1" timeOffset="117445.03">18992 10869 565 0,'0'0'175'0,"0"0"-22"16,0 0-62-16,4 20-60 15,-4-5-35-15,4 7 1 16,0 2 4-16,0 5 1 15,-1-1 1-15,0 1-4 16,1-4 2-16,-4-4-2 16,0-4 0-16,3-4 0 15,-3-13 1-15,0 0 0 16,0 0 1-16,5-11 1 0,-5-7 0 16,6-7 2-16,1-3-1 15,1-5-3-15,1-4 0 16,5 2 0-16,-2 3 0 15,1 7 0-15,0 2 0 16,1 11 0-16,-3 6 0 16,-1 6-3-16,-10 0-2 15,16 24 6-15,-8-5-5 16,-2 4 6-16,4 6-5 16,-2 0 6-16,2 0 0 15,-4 1-3-15,-1-4-81 16,-2-4-59-16,6 0-31 15,-9-12-10-15,0-10-2 16,11 7-2-16</inkml:trace>
  <inkml:trace contextRef="#ctx0" brushRef="#br1" timeOffset="117693.89">19411 10973 567 0,'23'-6'185'16,"-8"1"-40"-16,3 0-52 15,5 5-60-15,1-6-33 16,-1 3 0-16,-4-1 0 16,-2 4 0-16,-4-3 0 15,-13 3-52-15,19-5-77 0,-19 5-35 16,0 0-15-16,12-6-3 15,-12 6-5-15,0 0 57 16</inkml:trace>
  <inkml:trace contextRef="#ctx0" brushRef="#br1" timeOffset="118044.82">19720 10744 417 0,'19'-6'180'0,"0"-2"-23"0,1 3-33 15,0 1-19-15,0 4-65 16,0 0-40-16,0 8 0 16,-5 2 0-16,-4 7 0 15,-3 5-4-15,-8 3 4 16,-5 4-5-16,-5 0 5 15,-3 2-3-15,-2-1 5 16,-1-2-7-16,1-4 2 16,3-5 1-16,8-1-1 15,4-6 1-15,15-3 3 16,6-4 1-16,9-5-31 16,3-5-62-16,1-4-52 0,6-2-26 15,-7-10-6-15,4-2-1 16,-12-13-4-16</inkml:trace>
  <inkml:trace contextRef="#ctx0" brushRef="#br1" timeOffset="118344.81">20108 10443 621 0,'10'0'178'0,"-4"12"-21"15,4 8-98-15,7 9-64 16,2 8 3-16,8 8 5 16,-1 8 2-16,4 8-6 15,-6 4 5-15,-5 3-3 0,-5-2 2 16,-9 1-3-16,-10-1 0 16,-9-2 0-16,-3-7 0 15,-5-6 0-15,-4-8 0 16,4-5 0-16,1-7-88 15,0-11-58-15,2-13-23 16,19-7-14-16,-20-8-1 16,20-5-3-16</inkml:trace>
  <inkml:trace contextRef="#ctx0" brushRef="#br1" timeOffset="118662.24">20560 10964 545 0,'11'0'178'0,"-11"0"-33"15,20 0-43-15,1 0-49 16,2-4-53-16,8 1 0 16,6 0 0-16,1-3 0 15,2 0 0-15,-2 0 0 0,-4-1 0 16,-8 0-67 0,-1 1-70-16,-6 2-34 0,-19 4-10 15,18-11 0-15,-18 11-5 16</inkml:trace>
  <inkml:trace contextRef="#ctx0" brushRef="#br1" timeOffset="118895.55">20741 10785 677 0,'0'11'178'16,"0"1"-10"-16,0 5-168 15,10 7 0-15,-1 5 0 16,3 4 0-16,-1 6 0 0,2 2 0 16,-2-2 0-16,3-2 0 15,-2 0-93-15,-4-4-69 16,-3-13-18-16,5-1-6 16,-10-19-2-16,13 0-2 15</inkml:trace>
  <inkml:trace contextRef="#ctx0" brushRef="#br1" timeOffset="119143.2">21086 10783 681 0,'5'13'180'0,"8"6"-28"16,1 9-160-16,1 4 8 15,2 4-2-15,0 4 6 16,2 1-7-16,1-2 2 16,-6-3 3-16,4-6-5 15,-7-6-69-15,-1-5-63 16,-1-3-30-16,-9-16-17 16,0 0 0-16,-6-12-3 15</inkml:trace>
  <inkml:trace contextRef="#ctx0" brushRef="#br1" timeOffset="119677.69">21325 10465 679 0,'10'-5'183'0,"-2"-5"-28"16,6 1-149-16,7 0-6 15,6-1-2-15,5 0-2 16,0-1 3-16,4 0 1 16,-1 3 1-16,4 1 0 15,-2-1 0-15,-5 2-1 16,-5-1 0-16,0 4-2 16,-6-1-1-16,-6 4 1 15,-3 0 1-15,-12 0 2 0,12 10 1 16,-6 0 0-16,-4 7-1 15,4 7 2-15,0 12 0 16,4 9-3-16,-1 10 0 16,3 9 0-16,-1 9 0 15,4 6 0-15,-1 2 0 16,0-1 0-16,6-4 0 16,-1-6 0-16,-1-9 0 15,-2-8 0-15,-3-9 0 16,2-8 0-16,-10-6 0 15,-5-5 0-15,-3-6 0 16,-9-2 0-16,-6-4 0 16,-7 0 0-16,-4-2 0 15,-5-3 0-15,-2-2 0 16,2-3 0-16,2-3 0 0,5-6 0 16,6-3-100-16,10-3-77 15,2-13-4-15,18-3-7 16,2-11 1-16,15 2-3 15</inkml:trace>
  <inkml:trace contextRef="#ctx0" brushRef="#br1" timeOffset="119924.76">22438 10899 504 0,'33'0'186'16,"-3"-5"-46"-16,1 2-28 15,3 3-31-15,-2 0-81 16,0 0 0-16,0 3-54 16,-5-3-60-16,-4 0-46 15,-2 3-16-15,-21-3-14 16,16 0 2-16,-16 0 47 15</inkml:trace>
  <inkml:trace contextRef="#ctx0" brushRef="#br1" timeOffset="120179.56">22531 10746 680 0,'0'0'191'16,"-10"0"-39"-16,10 0-152 15,0 24 0-15,6-1 0 16,0 5 0-16,2 5-7 16,3 6 6-16,1 4-2 15,-1 2 4-15,3-3-3 16,-2-2 2-16,0-6 1 16,-2-5-4-16,-2-5-102 15,1-11-59-15,8-3-12 16,-5-13-8-16,8-5-2 0,-4-18-4 15</inkml:trace>
  <inkml:trace contextRef="#ctx0" brushRef="#br1" timeOffset="120526.93">23150 10468 704 0,'10'-9'187'0,"-10"9"-55"16,0 0-132-16,-3 19 0 15,-1 4 0-15,1 6 0 0,3 8 0 16,-4 9 0-16,4 8 0 16,0 4 0-16,0 4 0 15,0 0 0-15,0-3 0 16,0-5 0-16,0-2 0 15,-6-9 0-15,3-5 0 16,-2-7 0-16,0-6 0 16,0-7 0-16,1-7 0 15,4-1-64-15,0-10-110 16,0 0-7-16,0-14-9 16,-10-12-3-16,6 1-1 15</inkml:trace>
  <inkml:trace contextRef="#ctx0" brushRef="#br1" timeOffset="129015.29">18048 10002 494 0,'0'0'162'0,"0"0"-20"16,0 0-29-16,0 0-21 15,0 0-72-15,0 0-20 16,0 0 0-16,0 0 0 15,0 0 0-15,16 6 0 16,-16-6 0-16,10 19 0 16,-2-5 0-16,0 2 0 15,2 3 0-15,1 2 0 16,2 1-3-16,-2-1 3 16,1 0-1-16,-3-1 0 15,-1-3 0-15,-1-1 0 0,1-2 0 16,-2-2-1-16,-6-12 1 15,10 16 2-15,-10-16 0 16,11 9 0-16,-11-9 1 16,18 4-1-16,-4-4 0 15,2-5 0-15,5 1-1 16,1-1 0-16,8-2 1 16,7-1-2-16,5 0 2 15,7-2-1-15,5 2 2 16,6-1-2-16,7-2 0 15,8 0 0-15,3-1 0 16,8 1 0-16,4-3 0 0,1 1 0 16,4-2 0-16,1 3 0 15,0-1 0 1,-3 2 0-16,0 2 0 0,-6 1 0 16,-4 2 0-16,-8 0-3 15,-7 3 3-15,-6-1-1 16,-2 0 0-16,-7 1 0 15,-4-2 1-15,-2 0 0 16,-4 2-1-16,-1-2 1 16,0 1-1-16,-5 4 0 15,-1-6 0-15,-10 6 1 16,-4-3 1-16,-3 3 0 16,-8 0 0-16,-11 0 1 15,12 0 1-15,-12 0-1 16,0 0-2-16,0 0 0 15,0 0 0-15,0-13 0 16,5 3 0-16,-5-6 0 0,0-6 0 16,0-6 0-16,0-8 0 15,0-7 0-15,0-1 0 16,0-3 0-16,0 2 0 16,0 3 0-16,0 7 0 15,0 5 0-15,0 10 0 16,3 5 0-16,-3 15 0 15,0-16 0-15,0 16 0 16,0 0 0-16,0 0 0 16,0 0 0-16,0 0-71 15,11 6-102-15,-11-6-6 0,9 10-2 16,-9-10-11 0,-10 10-4-16</inkml:trace>
  <inkml:trace contextRef="#ctx0" brushRef="#br1" timeOffset="183659.43">16858 12689 569 0,'0'0'175'15,"-15"0"-19"-15,5 0-38 0,10 0-113 16,-14 7-5-16,14-7 0 16,-14 0 0-16,14 0 0 15,0 0 0-15,0 0 0 16,0 0 0-16,18 7 0 16,1-7 0-16,6 0 0 15,7 0 0-15,6 0 0 16,4 0 0-16,1 0 0 15,-1 0 0-15,-6 0 0 16,-4-4 0-16,-4 4 0 16,-7 0 0-16,-6 0 0 15,-5 0-37-15,-10 0-84 16,0 0-54-16,0 17-12 16,-15-8-3-16,-4 7-2 15,-11-2 71-15</inkml:trace>
  <inkml:trace contextRef="#ctx0" brushRef="#br1" timeOffset="183857.43">16905 12991 503 0,'15'0'183'0,"12"0"-24"15,-2 0-63-15,6-7-42 16,1 2-54-16,5-1 1 15,-2 1 0-15,-1-2-2 16,-6-1-83-16,-1 0-61 16,1 4-34-16,-11-4-4 0,4 8 0 15,-10-11-5-15</inkml:trace>
  <inkml:trace contextRef="#ctx0" brushRef="#br1" timeOffset="184278.34">17620 12386 516 0,'0'0'182'0,"0"0"-8"0,0 0-68 15,0 0-61-15,-3 17-45 16,3 0 0-16,8 9 0 16,-4 4 0-16,0 7 0 15,3 4 0-15,-3 8 0 16,1 1 0-16,-5 0 0 15,2-3 0-15,-2-1-3 16,-4-4 2-16,-2-3 0 16,1-4 2-16,-1-7-1 0,3-4 0 15,3-2-42-15,-7-10-69 16,7-12-58-16,0 0-10 16,0-14-7-16,-3-6 0 15,-5-11 40-15</inkml:trace>
  <inkml:trace contextRef="#ctx0" brushRef="#br1" timeOffset="184526.24">17262 12544 768 0,'-13'-15'189'15,"13"1"-123"-15,17 3-66 16,14 2 0-16,8-1 0 0,14 1 0 15,8-2 0-15,9 2 0 16,5 1 0-16,1 3 0 16,0-1 0-16,-5 1 0 15,-6-1-25-15,-7-1-132 16,-2 3-27-16,-14-4-6 16,0 4-4-16,-14-5-2 15</inkml:trace>
  <inkml:trace contextRef="#ctx0" brushRef="#br1" timeOffset="184844.06">18296 12223 575 0,'0'0'188'15,"0"0"-6"-15,-6 11-104 16,-4 4-78-16,-4 7 0 16,1 7 0-16,-4 10 0 15,2 9 0-15,-1 6 0 16,6 6 0-16,5-1 0 16,5 3 0-16,5-3 0 15,9-6-6-15,3-6-1 16,5-6-1-16,3-10-60 15,0-5-56-15,5-5-43 16,-4-18-13-16,3-3-1 0,-6-14-4 16,3-5 88-16</inkml:trace>
  <inkml:trace contextRef="#ctx0" brushRef="#br1" timeOffset="185242.53">18621 12617 506 0,'0'19'178'0,"0"10"-35"16,0 2-44-16,0-3-38 15,0-2-64-15,5-3-2 16,-5-3-2-16,4-7 7 16,-4-13 4-16,3 10 5 0,-3-10-1 15,8-20 1-15,-1 0 3 16,0-7-3-16,4-4-9 15,2-4 0-15,1-2 0 16,4 0 0-16,0 4 0 16,3 7 0-16,-4 4 0 15,3 10 0-15,-2 8 0 16,-2 8 0-16,3 7 0 16,-4 6 0-16,2 5-5 15,-4 3-3-15,1 3 6 16,-1 3-1-16,-2-2 1 15,0-2-3-15,-2-5-8 0,3-2-105 16,0-3-41-16,-12-17-20 16,22 15-2-16,-22-15-4 15,19-11 22-15</inkml:trace>
  <inkml:trace contextRef="#ctx0" brushRef="#br1" timeOffset="185454.01">19165 12664 488 0,'21'-11'181'0,"5"1"-13"15,1 3-66-15,-5-2-39 16,4 4-51-16,-6 1-3 16,-1 4-9-16,-4 0 0 15,0 0 0-15,-1 0-55 0,-3 5-74 16,-11-5-39-16,17 3-15 15,-17-3-1-15,11-5-5 16,-11 5 74-16</inkml:trace>
  <inkml:trace contextRef="#ctx0" brushRef="#br1" timeOffset="185777.39">19452 12366 479 0,'11'-8'185'16,"5"8"-32"-16,4 0-49 16,-1 0-31-16,4 11-51 0,-3-1-23 15,1 4-1 1,-3 4-3-16,-4 3 1 0,-3 3-1 16,-9 5 3-16,-4 1 0 15,-6 2 2-15,-2 0-1 16,-1 0 1-16,-1 0-4 15,3-3 1-15,3-2-2 16,2-3 0-16,8-5 0 16,2-2 5-16,7-5 7 15,4-7-7-15,7-5-102 16,4 0-54-16,-6-17-13 16,8 1-7-16,-7-15 1 15,4 0-9-15</inkml:trace>
  <inkml:trace contextRef="#ctx0" brushRef="#br1" timeOffset="186076.73">19876 12221 673 0,'14'-5'185'0,"-14"5"-20"15,11 12-170-15,1 2 2 16,3 8 3-16,2 5-1 15,4 10-6-15,-3 4 4 16,-4 10 1-16,-3 2 5 16,-7 7-6-16,-4 1 4 15,-10-1-3-15,-5 1 2 16,-2-5-3-16,-4-4 4 0,-1-5-5 16,3-5 3-1,2-9-3-15,4-9-81 0,5-6-50 16,8-7-38-16,0-11-6 15,15-8-3-15,-2-14-3 16</inkml:trace>
  <inkml:trace contextRef="#ctx0" brushRef="#br1" timeOffset="186380.61">20618 12629 436 0,'19'-4'180'0,"-6"0"4"15,3-1-71-15,13 5-35 16,-3-5-51-16,9 5-22 15,3-4-5-15,3 4 0 16,0-5 0-16,-1 5 0 16,-4 0-24-16,-6-6-82 15,-6 2-55-15,-3 4-18 0,-21 0-1 16,19-17-6-16,-27 2 1 16</inkml:trace>
  <inkml:trace contextRef="#ctx0" brushRef="#br1" timeOffset="186622.61">20835 12398 664 0,'-12'7'189'0,"8"7"-19"16,0 3-170-16,4 9 0 15,0 5 0-15,8 5 0 16,-3 4-4-16,2 7-3 15,-1 1 4-15,0-3-1 16,3-3 2-16,-6-4-3 0,-3-6-60 16,6-5-83-1,-3-2-27-15,-3-14-6 0,7 0-2 16,-7-11-9-16</inkml:trace>
  <inkml:trace contextRef="#ctx0" brushRef="#br1" timeOffset="187545.61">21608 12353 420 0,'0'-16'181'15,"0"5"-25"-15,0 11-39 16,4-18-28-16,-4 18-46 15,16-14-39-15,-16 14-2 16,15-9 2-16,-4 4 3 16,1 5-7-16,3-5 0 15,-2 5 0-15,0 0 0 16,3 0 0-16,-2 7-3 0,0-2-4 16,1 4-1-1,-3 1 1-15,0 1 2 16,-2 2 2-16,1 1 3 0,-6 3 1 15,2 0 1 1,-4 2 0-16,-3 2 1 0,0 1-1 16,-3 2 0-16,-6 3 0 15,-3-2 0-15,-1 3-1 16,-6-1 1-16,0-2-2 16,-2 0 1-16,3-4-4 15,-1-3 4-15,1-2-5 16,6-3 3-16,0-3-4 15,12-10 4-15,-11 10-5 16,11-10 4-16,0 0-1 16,0 0 3-16,0 0 5 15,14 0-2-15,3-6 5 16,0 0-4-16,7 0 6 0,2-2-3 16,3 0-7-16,4 1 0 15,2 0 0-15,4 0 0 16,-4 3 0-16,-1 0 0 15,-1 4 0-15,-5-5 0 16,-1 5-4-16,-5 0 2 16,-7 0 4-16,-4 0 2 15,-11 0-4-15,14 0 0 16,-14 0 0-16,0 0 0 16,10-11-130-16,-10 11-47 15,-5-16-11-15,-2 4-9 0,-11-10 0 16</inkml:trace>
  <inkml:trace contextRef="#ctx0" brushRef="#br1" timeOffset="189564.61">16766 14079 507 0,'0'0'188'0,"0"0"-7"16,0 0-75-1,14-4-105-15,6 4-2 0,5-4 0 16,7 4-2-16,5 0 1 16,0 0 1-16,2 0-1 15,-3 3-19-15,-5 3-101 16,-6 2-48-16,-13-2-7 15,-8 5 0-15,-4-11-15 16</inkml:trace>
  <inkml:trace contextRef="#ctx0" brushRef="#br1" timeOffset="189747.61">16781 14342 592 0,'0'0'191'15,"21"9"-29"-15,1-9-109 0,10-3-53 16,9-2-3-16,1-3-98 16,7-4-70-16,1 5-17 15,-9-9 0-15,0 7-4 16,-13-7 37-16</inkml:trace>
  <inkml:trace contextRef="#ctx0" brushRef="#br1" timeOffset="190398.61">17855 13713 498 0,'0'0'190'0,"4"-11"-28"16,-4 11-63-16,-10 0-58 15,-1-2-35-15,-8 2 1 16,-4-4-1-16,-5 1-2 15,-3-1-2-15,-2-1 0 16,-3 5-1-16,-2-7 1 0,4 7 1 16,3-5-3-16,6 5 0 15,2-3 0-15,8 3 0 16,2 0-4-16,13 0 1 16,-6 18-1-16,11-5 0 15,4 7-1-15,-2 3 3 16,6 6-1-16,2 7 4 15,-1 4-3-15,3 8 1 16,-4 2 0-16,-3 4 1 16,0 4 0-16,-2 4 0 15,-8 0 0-15,4-1 0 16,-4-3-1-16,0-4 3 0,0-5-4 16,0-6 3-16,0-8-3 15,2-4 2-15,5-7-2 16,4-5 1-1,2-4 0-15,6-5 0 0,5-3 2 16,4-7-2-16,7 0 2 16,4-4 0-16,3-3 1 15,1-6-3-15,0-1-114 16,-2-4-60-16,-8-8-3 16,0 0-13-16,-10-7-2 15,4 1 54-15</inkml:trace>
  <inkml:trace contextRef="#ctx0" brushRef="#br1" timeOffset="190647.61">18286 13997 520 0,'10'-17'197'15,"-10"17"-7"-15,13 17-97 16,-5 2-95-16,2 7-1 15,3 6 2-15,2 7-3 16,4 6 3-16,3 4-5 16,-5-2 6-16,2-1 2 15,-3-5-3-15,-3-8-51 16,0-3-92-16,-2-7-38 0,-11-23-9 16,3 14-4-1,-12-28-1-15</inkml:trace>
  <inkml:trace contextRef="#ctx0" brushRef="#br1" timeOffset="190881.61">18099 13999 693 0,'0'0'193'15,"0"-16"-56"-15,16 6-142 16,11-1 1-16,11 0-2 15,6 0 3-15,11-1-1 16,2 2 2-16,3 1-1 16,0 0-1-16,-6 5-43 0,-5-2-94 15,-10-4-42-15,0 10-6 16,-13-10 0-16,1 10-5 16</inkml:trace>
  <inkml:trace contextRef="#ctx0" brushRef="#br1" timeOffset="191164.61">18936 13743 486 0,'0'0'187'15,"0"0"-2"-15,-11 25-65 16,-2-3-119-16,6 8 2 15,-2 9-1-15,3 6-4 0,2 6 0 16,4 6 1-16,6 2 0 16,7-1 1-16,5-3-2 15,7-4 0-15,1-9-2 16,2-11-37-16,5-7-100 16,-2-8-34-16,-3-16-5 15,-1-6-4-15,-9-18-3 16</inkml:trace>
  <inkml:trace contextRef="#ctx0" brushRef="#br1" timeOffset="191514.61">19260 14008 554 0,'0'19'183'0,"-5"3"-57"15,5-3-71-15,0 1-26 16,0-7-29-16,0-1 0 15,0-12 4-15,0 0 2 16,0 0 1-16,15-5-1 16,-8-12 0-16,4-6-3 15,3-4 2-15,3-3 0 16,-1-1-5-16,1 0 0 16,1 5-3-16,-5 4 3 15,1 8-4-15,-5 9 6 16,4 9-4-16,-5 7 5 0,1 8-4 15,3 4-3-15,-2 5 3 16,4 4-1-16,-1 2 1 16,1 1-4-16,3-3-90 15,-1-3-62-15,-2-12-19 16,4-4-2-16,-4-9-6 16,3-4 3-16</inkml:trace>
  <inkml:trace contextRef="#ctx0" brushRef="#br1" timeOffset="191707.61">19723 14042 533 0,'19'0'188'0,"3"-5"-6"16,5-2-103-16,6 0-77 16,3-2 2-16,0 0 4 15,1 0-7-15,-5-1 2 16,-10 4-44-16,-2-1-90 15,-9-2-44-15,0 5-6 16,-11 4-1-16,0-10-10 16</inkml:trace>
  <inkml:trace contextRef="#ctx0" brushRef="#br1" timeOffset="192096.61">20045 13812 416 0,'18'-18'186'15,"8"4"-5"-15,-1 3-69 16,1-1-52-16,1 7-30 0,-4 5-34 16,-2-4-1-16,-9 9-2 15,-12-5 1-15,15 19 1 16,-15-3 2-16,-7 3 0 16,-2 2 2-16,-1 2 0 15,0 2 5-15,4 1-5 16,-1 1-2-16,7 1 3 15,5-2-5-15,5 0 5 16,6 1-4-16,2-1 4 16,1 1-7-16,1-1 7 15,-1 0 2-15,1 1-2 16,-9-2 4-16,0 0-2 16,-7-2 2-16,-4 0 0 0,-7-5 1 15,-5-2 0-15,-4-2-1 16,-2-4-3-16,-4-6-93 15,0-4-72-15,3-10-13 16,-6-11-6-16,8-6-2 16,-7-16 21-16</inkml:trace>
  <inkml:trace contextRef="#ctx0" brushRef="#br1" timeOffset="192382.61">20384 13510 640 0,'6'12'190'0,"8"6"-68"16,3 11-123-16,-3 13-2 16,5 6 5-16,-3 9-1 15,1 9 6-15,-6 3-7 16,-1 3 0-16,-3-2 1 15,-7-1 2-15,-5-6 0 16,-1-7-1-16,-5-4-1 16,-6-10-5-16,1-5-46 15,-2-9-99-15,-2-13-24 16,6-4-6-16,-4-17-16 0,18 6-1 16</inkml:trace>
  <inkml:trace contextRef="#ctx0" brushRef="#br1" timeOffset="192645.61">20833 14031 518 0,'27'0'198'0,"-6"0"-37"15,2-4-82-15,4 4-44 16,-3-4-32-16,2 0-2 16,-1 4 0-16,-2-5-2 0,4 5-1 15,-3-7-35-15,-1 7-94 16,-3 4-45-16,-8-4-8 16,-1 0 0-1,-11 0-7-15</inkml:trace>
  <inkml:trace contextRef="#ctx0" brushRef="#br1" timeOffset="192955.61">20984 13857 557 0,'0'0'181'15,"0"0"2"-15,0 0-129 0,0 0-56 16,-8 22-1-16,14-1 5 16,-2 4-5-16,4 5-1 15,0 5 3-15,3 2 0 16,0 1 2-16,0-3-1 16,1-2 2-16,-3-4-6 15,-4-7 6-15,0-3-2 16,2-3-106-16,-1-3-66 15,-6-13-10-15,0 0-9 16,-7-11-4-16,12-1 77 16</inkml:trace>
  <inkml:trace contextRef="#ctx0" brushRef="#br1" timeOffset="193714">21526 13730 521 0,'0'0'196'16,"0"-14"-12"-16,0 14-74 16,0 0-106-16,-5-10-6 15,5 10-4-15,0 12-2 16,0 1 1-16,3 7-2 15,-1 6 3-15,6 5 1 16,-3 6 9-16,4 5-5 0,1 4 0 16,1-2 2-16,-1 0-1 15,-1-4 1-15,1-5-1 16,-2-6 0-16,-3-6-4 16,1-7 5-16,-1-4 0 15,-5-12-1-15,0 0 1 16,0 0-44-16,8-12-81 15,-8-9-48-15,5-8-12 16,-5-12 5-16,9-5-5 16</inkml:trace>
  <inkml:trace contextRef="#ctx0" brushRef="#br1" timeOffset="194298">21682 13461 513 0,'0'0'190'16,"0"0"-14"-16,0-11-81 16,0 11-92-16,21-6-1 15,0 6-1-15,5 0-2 16,6-4-1-16,6 4 1 16,-1-7 0-16,6 3 2 15,0-3 1-15,-4 1 0 16,-6-2 0-16,-3-2 1 15,-6 1 5-15,-4 3-8 16,-4 0 4-16,-16 6-6 16,15-6 5-16,-15 6-7 15,0 0 1-15,0 0-1 0,2 13-6 16,-2-13 8-16,6 20-4 16,-3-4 5-16,4 6-4 15,-1 4 4-15,4 9 2 16,4 8-2-16,0 7 3 15,0 8-3-15,6 6 8 16,2 5-5-16,-1 4-1 16,5 0 0-16,-1 0 2 15,-3-4-2-15,0-3-1 16,-2-4 1-16,-7-4-4 16,-3-7 1-16,-3-4 6 15,-7-6-4-15,0-5 3 16,-8-7-3-16,-2-4 3 0,-3-4-2 15,-6-7 1-15,-4-2 0 16,-3-4-1-16,-3-4 2 16,-2-4-1-16,2 0 2 15,4 0 0-15,2-6 3 16,8-7-10-16,9 1-111 16,6-6-57-16,6-7-5 15,10-1-5-15,-1-9-3 16,6 1 3-16</inkml:trace>
  <inkml:trace contextRef="#ctx0" brushRef="#br1" timeOffset="194540.13">22778 13967 570 0,'23'0'182'0,"0"-7"-15"16,5 2-87-16,7 5-69 16,5-5-13-16,2 5-1 15,2-3 2-15,-3 3 1 16,-2-5 0-16,-5 0-45 16,-2 5-79-16,-7 0-50 15,-7-5-1-15,-3 5-7 0,-15 0 2 16</inkml:trace>
  <inkml:trace contextRef="#ctx0" brushRef="#br1" timeOffset="194817.73">23052 13746 670 0,'0'0'180'15,"-13"-8"-28"-15,13 8-131 16,-8 21-26-16,8 4-2 16,2 4 6-16,5 10-5 15,3 6 5-15,1 4 1 16,3 3 0-16,3 0 0 0,1-3 0 16,3-4-1-16,-5-6-7 15,-1-6-82-15,-2-6-61 16,-3-11-21-16,0-7-3 15,-10-9-5-15,16-13-6 16</inkml:trace>
  <inkml:trace contextRef="#ctx0" brushRef="#br1" timeOffset="195232.34">23471 13713 469 0,'26'-15'190'0,"-2"-4"-4"16,5 4-75-16,5 6-90 0,0 4-20 15,1 1-5-15,-1 4 2 16,-5 5 0-16,-3 3 1 16,-5 6 1-16,-8 6-1 15,-5 3 2-15,-8 5 0 16,-6 4 1-16,-4 3-2 15,-5 0 7-15,-2 2-6 16,1-2-3-16,-1-3 2 16,3-5-3-16,6-4 3 15,8-5 0-15,8-5 4 16,12-5-8-16,11-8 10 16,13-6-93-16,10-6-81 15,18-4-7-15,1-15-10 0,15-3-15 16,-2-20 34-16,-5 4 166 15,-11 0 0-15,-9 8 0 16,-16 2 0-16,-13 5 0 16,-10 10 0-16,-12 8 0 15,-10 17 0-15</inkml:trace>
  <inkml:trace contextRef="#ctx0" brushRef="#br1" timeOffset="199384.98">17416 13358 464 0,'0'0'157'16,"-8"-14"-17"-16,8 14-28 15,0 0-12-15,-13-15-50 16,13 15-50-16,0 0 0 16,0 0 0-16,0 0 0 15,0 0 0-15,0 0-8 16,0 0 0-16,0 0 2 15,0 0 3-15,13 0 0 0,2 0-1 16,5-4 1-16,8 0 1 16,5 1 0-16,11-2 2 15,12-1-1-15,10-1-1 16,11-2 1-16,8 0-1 16,10 0 0-16,8-1-1 15,6 1 2-15,6 0-2 16,5 3 1-16,-2-2 0 15,4 2 0-15,1 0 0 16,0-2 0-16,-3 0 0 16,-5-1 0-16,-4 1 0 15,-11-2 1-15,-12 0 0 16,-10 2 1-16,-14 0-1 16,-16 1 2-16,-6 1-1 15,-15 2 0-15,-6 4 0 0,-5-4 0 16,-16 4-1-16,13 0 2 15,-13 0 0-15,0 0 2 16,0 0 0-16,0 0 2 16,0 0 1-16,0 0 1 15,0 0 0-15,-10 0-1 16,10 0-1-16,-20 0 0 16,2 0-2-16,-6 0-2 15,-10-5 0-15,-10 5-1 16,-10 0-1-16,-14 0 0 15,-12 6 0-15,-13 1 0 16,-10 5 0-16,-9 1 1 16,-5 4 0-16,-5-2 1 0,0 2 0 15,6-3 0-15,5 0 1 16,4-2 0-16,5 1 0 16,8-2 0-16,7-2-1 15,8 2 1-15,8-1-1 16,8-1 1-16,10 0-2 15,11-2-1-15,10-1 1 16,11-3-1-16,9-3-2 16,12 0-1-16,0 0-3 15,12 5 3-15,15-5-1 16,10 0 0-16,16-5 1 16,20 2-2-16,17-1 4 15,23-1-2-15,16-2 4 0,19-1-4 16,9-2 2-1,8-3 1-15,1 2-1 0,-2-2 2 16,-8 1-2-16,-12 0 2 16,-11 1-1-16,-13 2 1 15,-19 2-2-15,-14 1 1 16,-14 2-2-16,-17 0 4 16,-9 1 2-16,-13 3 1 15,-12-5 0-15,-10 5-40 16,-12 0-127-16,0 0-6 15,-17-6-9-15,-22-8-17 16,-3 4-6-16,-6-2 201 0,5 3 0 16,-4-4 0-16,7 2 0 15,6 3 0-15,6 0 0 16,28 8 0-16,0 0 0 16</inkml:trace>
  <inkml:trace contextRef="#ctx0" brushRef="#br1" timeOffset="201403.49">16568 15535 587 0,'0'0'188'0,"0"0"-20"16,0 0-110-16,0 0-56 0,0 0 1 16,0 0 0-16,18-8-2 15,-2 4 0-15,9 0-2 16,2-2 2 0,6 2-2-16,5-1 2 0,3 1-3 15,-3 0 1-15,0 1-1 16,-5 3 1-16,-5 0-1 15,-4 0 0-15,-5 0 1 16,-5 0 1-16,-4 0-1 16,-10 0-2-16,13 4-52 15,-13-4-61-15,0 0-46 16,8 14-16-16,-8-14-16 16,-9 18-2-16,-6-7 101 15</inkml:trace>
  <inkml:trace contextRef="#ctx0" brushRef="#br1" timeOffset="201645.47">16618 15751 616 0,'0'0'179'0,"-16"8"-35"16,16-8-85-16,11-4-55 15,9-1-1-15,6 2-1 16,6-3 0-16,4 1-4 15,5-1 2-15,2 0 0 16,-2 0-1-16,-6 1 0 16,-5 1 0-16,-8 1 0 0,-6 3-3 15,-4-6-114-15,-12 6-57 16,15-3-15-16,-15 3-3 16,17-13-2-16,-4-2 67 15</inkml:trace>
  <inkml:trace contextRef="#ctx0" brushRef="#br1" timeOffset="201953.78">17805 15263 655 0,'-5'-13'194'0,"5"13"-20"0,0 16-174 16,0 4 0-16,0 9-3 16,9 7-4-16,-4 9-1 15,2 6 5-15,2 5 1 16,1 1 0-16,-2-4 4 16,-1-3-3-16,-1-5 3 15,-4-5-4-15,-2-9 2 16,8-4-83-16,-8-10-82 15,0-17-16-15,-13 8-4 16,-3-21-2-16,2-6-11 16</inkml:trace>
  <inkml:trace contextRef="#ctx0" brushRef="#br1" timeOffset="202172.57">17558 15356 639 0,'0'-14'203'0,"8"3"-22"16,12-1-181-16,9 0 0 16,14-3 0-16,10 2 0 15,10-3 0-15,6 4 0 16,4-2 0-16,3 6-107 16,-4 4-78-16,-11-2 0 15,-5 6-9-15,-13-7 2 16,-1 7 32-16</inkml:trace>
  <inkml:trace contextRef="#ctx0" brushRef="#br1" timeOffset="203003.33">19005 15534 589 0,'0'27'179'16,"6"2"-45"-16,-1 4-74 0,0-3-58 15,-2-3 0-15,1-7-2 16,0-4 2-16,-4-16 2 15,3 13 3-15,-3-13 4 16,0-18 2-16,-3-3-2 16,3-9-2-16,5-7-9 15,3-2 0-15,0-4 0 16,3 4 0-16,4 3 0 16,0 7 0-16,0 11 0 15,0 10 0-15,1 13-7 16,-1 6-1-16,2 12 0 15,0 3 1-15,1 3-2 16,0 2 6-16,0 0-2 16,-1-4-7-16,-1-2-115 0,-2-4-49 15,-4-11-6 1,0-4-2-16,-10-6-2 0</inkml:trace>
  <inkml:trace contextRef="#ctx0" brushRef="#br1" timeOffset="204604.53">18433 15193 412 0,'0'0'165'0,"-17"-17"-30"15,17 17-17-15,-10-8-29 16,10 8-24-16,0 0-63 16,-5 19-1-16,5 2-2 15,0 9-4-15,5 11 1 16,0 9 0-16,1 9 3 16,5 8-1-16,5 1-2 15,5 1 0-15,3-7 2 16,5-6 3-16,4-9 0 0,4-11 2 15,8-11-72-15,6-11-92 16,-2-14-29-16,5-5-3 16,-9-10-1-16,5-3 36 15</inkml:trace>
  <inkml:trace contextRef="#ctx0" brushRef="#br1" timeOffset="204982.08">19605 15512 711 0,'0'0'195'16,"-11"3"-78"-16,11-3-117 15,0 0-5-15,0 0-9 16,20-3-1-16,-2-1 0 16,3-2 6-16,4 0 7 15,-2 0 2-15,3 0 2 16,-3 2-1-16,1 4-1 0,-8-4-1 15,-1 4-3-15,-15 0-80 16,19 0-73-16,-7 3-34 16,-12-3-8-16,11 0 0 15,-11 0 68-15</inkml:trace>
  <inkml:trace contextRef="#ctx0" brushRef="#br1" timeOffset="205491.51">19872 15219 550 0,'0'0'193'0,"12"-17"-40"0,-6 7-101 15,5 2-52-15,1 0 1 16,4 2-3-16,2 2 0 15,2 0-1-15,0 4-1 16,1 0 1-16,1 4 0 16,-6 2 2-16,1 5 0 15,-5 1 3-15,-4 5 5 16,-3 6-1-16,-5 2 4 16,-6 3-1-16,-4 2 2 15,0 0-5-15,-2-2-3 16,1-2-6-16,2-5-2 15,6-5 1-15,3-3-1 16,0-13 1-16,23 13-1 16,-1-9 1-16,2-4 2 15,3 7 3-15,-4-1-2 0,0 0 0 16,-2 4 1-16,-7 4 6 16,-5 2 2-16,-9 4 2 15,0 1 1-15,-12 2 4 16,-2 0-2-16,-5 0-4 15,-4-2-9-15,-1-4 0 16,-2-1-4-16,0-8-109 16,2-8-65-16,7 0-18 15,-4-19-7-15,6-4-2 16,1-17 81-16</inkml:trace>
  <inkml:trace contextRef="#ctx0" brushRef="#br1" timeOffset="205770.5">20238 14948 426 0,'26'26'182'0,"14"8"-37"16,1 13-34-16,2 7-42 15,3 9-62-15,-4 6-2 16,-3 6 3-16,-13 2 1 15,-7 1 2-15,-14-2 1 16,-10 0 0-16,-11-8-1 16,-7-2-1-16,-4-8-15 0,-5-8-113 15,3-11-68-15,7-8-21 16,-1-15-3-16,10-9-5 16,2-17 138-16</inkml:trace>
  <inkml:trace contextRef="#ctx0" brushRef="#br1" timeOffset="206003.5">20860 15544 506 0,'25'-8'200'0,"13"4"-6"16,9 4-129-16,7-4-66 15,3 4 1-15,6 0 0 16,-1 0 1-16,-6 0-17 16,-8 0-99-16,-13 0-60 15,-6 6-16-15,-29-6-9 16,14-6-2-16,-28-6 136 16</inkml:trace>
  <inkml:trace contextRef="#ctx0" brushRef="#br1" timeOffset="206214.5">21058 15341 670 0,'0'22'206'0,"0"8"-59"16,5 6-147-16,4 7 0 16,5 6-5-16,-1 3 2 15,6 0-2-15,-3-2 7 16,1-6-3-16,-2-6-4 15,1-6-126-15,-1-6-51 16,-5-15-14-16,7-3-4 16,-4-16 2-16</inkml:trace>
  <inkml:trace contextRef="#ctx0" brushRef="#br1" timeOffset="206604.5">21702 15247 452 0,'31'-12'191'15,"-5"0"-18"-15,-4 0-73 16,1 8-57-16,-3 4-42 16,-4 0 3-16,-16 0 7 15,12 19-6-15,-18-2 4 16,-5 3-3-16,-1 4 1 15,1 2-3-15,0 3-2 16,2-1-7-16,5-1-4 16,4-3 3-16,9 2-3 15,5 2 3-15,6-1-1 0,3 1 5 16,0 2 0-16,0-2 6 16,-3 1 6-16,-2-1 2 15,-13-1 0-15,-5-1 2 16,-13-2-5-16,-8-1-9 15,-11-1 0-15,-14-2-73 16,-5 0-109-16,-5 2-22 16,-17-7-4-16,-7 2-6 15,-17-8 72-15</inkml:trace>
  <inkml:trace contextRef="#ctx0" brushRef="#br1" timeOffset="207011.57">17078 16499 552 0,'0'0'203'0,"0"0"-42"0,0 0-62 15,0 0-91-15,18-13-11 16,-2 10-6-16,10-2-2 15,6 1-3-15,2 2 11 16,5-2 2-16,2 4 0 16,1 0-5-16,-6-5-81 15,-4 10-50-15,-9 4-40 16,-12 5-1-16,-11 6-5 16,-11 0 0-16</inkml:trace>
  <inkml:trace contextRef="#ctx0" brushRef="#br1" timeOffset="207162.5">17184 16749 615 0,'7'10'188'16,"6"-4"-56"-16,12-6-87 15,15-6-47-15,14-1-1 16,7-7-78-16,4-1-72 16,3 0-24-16,-5-6-19 15,0 0 3-15,-14-8 18 16</inkml:trace>
  <inkml:trace contextRef="#ctx0" brushRef="#br1" timeOffset="207378.5">18004 16386 617 0,'15'25'191'0,"-9"4"-60"15,-2 3-91-15,3 7-38 16,1 5 7-16,2 3-5 15,-3 3 2-15,-1 0-4 16,-2-3 6-16,-4-5-5 16,0-2-88-16,0-9-80 15,-8-12-30-15,2-1-8 16,-11-18-7-16,0-5 55 16</inkml:trace>
  <inkml:trace contextRef="#ctx0" brushRef="#br1" timeOffset="207588.5">17662 16477 534 0,'-4'-22'204'0,"16"11"-14"16,11 1-127-16,15-4-76 16,8-1 3-16,8 0 6 15,9 2 0-15,9 1 1 16,3 2 1-16,1 6-55 15,-3-1-94-15,-8 0-24 16,-2 5-4-16,-10-3-2 16,-1 3-13-16</inkml:trace>
  <inkml:trace contextRef="#ctx0" brushRef="#br1" timeOffset="207889.51">18742 16174 706 0,'-11'5'209'0,"-2"15"-101"16,-2 6-108-16,-2 10 0 15,3 7 0-15,-2 9 0 16,7 9 0-16,3 2 0 15,10 1 0-15,7-4-7 16,12-2 0-16,7-5-6 16,4-7 5-16,3-10-5 0,3-6-102 15,-2-12-42-15,-5-9-31 16,2-5-7-16,-13-17-3 16,2-3 76-16</inkml:trace>
  <inkml:trace contextRef="#ctx0" brushRef="#br1" timeOffset="208239.53">19139 16556 598 0,'10'6'185'15,"0"13"-59"-15,-5-1-63 16,1 10-59-16,-3 4 5 16,-3 2-6-16,0-6 8 15,6-2-13-15,-6-8 4 0,0-4 1 16,0-14 2-1,0 0 0-15,0 0-1 0,3-24-2 16,2-1-2-16,1-8 5 16,3-3-5-16,1-2 0 15,4 2 0-15,1 3 0 16,2 5-3-16,1 7 0 16,0 10-3-16,-2 11 0 15,3 12 2-15,-5 6 3 16,1 3 2-16,1 6-8 15,2 2 5-15,-5 1-4 16,7 1-108-16,-4-3-64 16,-2-11-1-16,-1 0-19 15,-1-11-12-15,3-2 103 16</inkml:trace>
  <inkml:trace contextRef="#ctx0" brushRef="#br1" timeOffset="208415.53">19758 16680 429 0,'49'-6'199'16,"3"-4"-18"-16,1-4-74 15,4 1-92-15,1 2-15 16,-8-1 5-16,-2 7-70 16,-11 1-74-16,-9-1-41 15,-2 5-1-15,-11-5-11 16,1 10 13-16</inkml:trace>
  <inkml:trace contextRef="#ctx0" brushRef="#br1" timeOffset="208756.53">20523 16445 639 0,'-15'10'195'0,"6"2"-59"16,5 6-98-16,-3 7-44 16,0 2-5-1,7 4 6-15,0 1-9 16,6 0 5-16,4-1 0 0,7-4 7 15,6-2-3-15,2-10 8 16,6-5 4-16,2-5-2 16,3-5-4-16,-3-8-143 15,-2-1-42-15,-9-11-17 16,-5 1 0-16,-9-14-4 16</inkml:trace>
  <inkml:trace contextRef="#ctx0" brushRef="#br1" timeOffset="208925.54">20485 16319 709 0,'0'0'206'0,"-9"-16"-98"16,9 16-174-16,4-14-102 15,-4 14-33-15,9-12-13 16,-9 12 0-16,12-6 54 15</inkml:trace>
  <inkml:trace contextRef="#ctx0" brushRef="#br1" timeOffset="209206.53">20881 16189 490 0,'20'19'195'0,"3"7"-51"16,5 12-60 0,-5 3-56-16,0 7-23 0,3 6 0 15,-5 4-5-15,-6 0 4 16,-2 3-3-16,-5 1 3 16,-2-1-3-16,-6-4 5 15,-5-2-4-15,0-6-8 16,-6-10-111-16,2-10-64 15,2-1-15-15,-5-18-7 16,12-10 1-16,-10-5 138 0</inkml:trace>
  <inkml:trace contextRef="#ctx0" brushRef="#br1" timeOffset="209390.54">21462 16666 581 0,'72'-8'199'0,"1"-1"-59"16,1-1-110-16,5 2-24 16,3 0-6-16,-7 1 3 15,-8 4-99-15,-8 3-59 16,-18-6-25-16,-10 6-18 16,-19 0-5-16,-12 0 76 15</inkml:trace>
  <inkml:trace contextRef="#ctx0" brushRef="#br1" timeOffset="209624.54">21696 16441 521 0,'-14'-5'213'16,"14"5"0"-16,-12 27-137 15,12 4-76-15,0 6 0 16,0 9 0-16,5 4 0 15,5 3 0-15,1-2 0 16,2-3 0-16,4-7-9 16,-7-9-103-16,4-7-68 0,4-7-18 15,-18-18-4-15,23 3 1 16,-13-22 80-16</inkml:trace>
  <inkml:trace contextRef="#ctx0" brushRef="#br1" timeOffset="209891.53">22372 16416 448 0,'4'12'198'16,"2"11"-8"-16,-6 6-81 15,0 2-79-15,0 7-29 0,0 1 2 16,5 3-4-1,5-2 2-15,3-2-3 0,6-8 5 16,7-7 0-16,5-8 3 16,5-8-1-16,4-7-2 15,-4-14-87-15,2-7-94 16,-1-4-15-16,-13-15-6 16,-1-3-6-16,-18-13 67 15</inkml:trace>
  <inkml:trace contextRef="#ctx0" brushRef="#br1" timeOffset="210050.53">22419 16080 723 0,'-13'0'202'0,"4"-12"-104"16,9 12-143-16,31-16-160 15,-4-2-11-15,10-3 1 16,-2-14-2-16,10 0 92 15</inkml:trace>
  <inkml:trace contextRef="#ctx0" brushRef="#br1" timeOffset="-204697.69">19131 16905 604 0,'0'0'180'16,"0"0"-52"-16,0 0-69 0,0 0-60 15,0 0 1-15,10 11-2 16,-10-1 0-16,7 4-1 16,-7 4 2-16,2 0-1 15,-2 5 1-15,0 0-1 16,-2 0 2-16,2 0-2 16,-7-1 2-16,7-4-1 15,-3-3 0-15,3-2-1 16,0-3 3-16,0-10-1 15,2 11 0-15,-2-11-1 16,13 6 1-16,-2-6-1 16,4 0 2-16,4-4-1 15,7-1-2-15,5-1 2 16,6-3-1-16,9 0 0 16,4-2-1-16,5-1 1 0,6 0-1 15,1 3 1-15,5-1-1 16,1 2 0-16,5 3 1 15,-2 0 0-15,1 5-1 16,-1-4 1-16,3 4 1 16,-2 0-2-16,-2 4 2 15,0-4-1-15,-4 6 0 16,-3-2-1-16,-3-4 3 16,-8 4-1-16,-7-4 0 15,-10 3 0-15,-6-3 1 16,-8 0 0-16,-8 0 0 15,-13 0 2-15,18 0-2 0,-18 0 1 16,0 0 0-16,11-9 0 16,-11 9 0-16,0 0 1 15,11-10-1-15,-11 10 1 16,7-13 1-16,-7 13-1 16,3-18 0-16,-3 4 1 15,0-4-1-15,-5-2 0 16,0-1-1-16,1 3 1 15,-2-1-2-15,3 2 1 16,-2 4-3-16,5 13-3 16,-6-12-171-16,6 12-18 15,0-20-5-15,-12-6-9 16,6 3 207-16,-4-3 0 0,4 4 0 16,-3-5 0-16,3 2 0 15,-1 7 0-15,1 5 0 16,6 13 0-16</inkml:trace>
  <inkml:trace contextRef="#ctx0" brushRef="#br1" timeOffset="-202915.4">4923 16370 82 0,'12'24'126'16,"-12"-3"13"-16,10 7-41 15,0 7-8-15,-2-3-2 16,5 5 0-16,-11-9 1 0,7 2-8 15,-9-8-21 1,10-1-19-16,-10-10-22 0,0-11-21 16,0 12 5-16,0-12 4 15,0 0-8-15,9-27 7 16,-6 0-6-16,1-4 5 16,4-10-4-16,4-3 2 15,5-5-3-15,0-1 0 16,7 2 0-16,-2 8 0 15,6 8 0-15,-1 11 0 16,2 9 0-16,-3 12 0 16,2 13 0-16,-3 8 0 15,3 12 0-15,-5 6 0 16,0 6 0-16,0 0 0 0,-4-2 0 16,1-1 0-1,-4-9 0-15,-3-4 0 0,-3-6-51 16,-5-8-91-16,-5-15-37 15,21 3-15-15,-10-17-1 16,5-1-3-16</inkml:trace>
  <inkml:trace contextRef="#ctx0" brushRef="#br1" timeOffset="-202680.37">5869 16436 484 0,'14'7'188'16,"-1"-7"2"-16,1 0-89 0,8 6-47 15,0-6-50-15,5 4-2 16,-3-4-2-16,0 0 0 16,2 0 0-16,-3-5 0 15,-3 5-59-15,-4-4-82 16,1-3-34-16,-2 3-7 15,-4-8-8-15,5 4-6 16</inkml:trace>
  <inkml:trace contextRef="#ctx0" brushRef="#br1" timeOffset="-202396.46">6418 16149 510 0,'0'0'191'0,"12"10"-11"16,-9 11-76-16,-3 0-66 15,0 9-38-15,0 5 0 16,-3 4 0-16,3 3 0 16,-7 1 0-16,7 3 0 15,0-4 0-15,0-2 0 16,7-6 0-16,0-3 0 15,1-6 0-15,5-3-74 16,-3-9-77-16,-10-13-26 0,22 0-21 16,-17-19-1-16,5 0 1 15</inkml:trace>
  <inkml:trace contextRef="#ctx0" brushRef="#br1" timeOffset="-202185.45">6399 15990 705 0,'0'0'197'0,"-10"-5"-76"16,10 5-121-16,0 0 0 15,0 0-89-15,0 0-60 16,12 5-33-16,0 2 0 0,-2 1-12 15,8 6 0-15</inkml:trace>
  <inkml:trace contextRef="#ctx0" brushRef="#br1" timeOffset="-201923.46">7123 16220 494 0,'19'0'194'0,"2"5"-4"15,2-1-78-15,6-9-79 16,4 5-33-16,5-6 0 0,-1 0 0 16,3 0 0-16,-5 0 0 15,-1 6-27-15,-6-5-90 16,-7 10-33-16,-4 4-28 15,-12 1-15-15,-5 9-2 16,-11 0 32-16</inkml:trace>
  <inkml:trace contextRef="#ctx0" brushRef="#br1" timeOffset="-201755.46">7259 16494 397 0,'0'0'181'0,"17"17"-38"0,-2-13-42 15,13 3-15-15,0-7-78 16,8 0-105-16,2-4-75 16,8-2-13-16,-4-6-4 15,5-1-5-15,-4-5 115 16</inkml:trace>
  <inkml:trace contextRef="#ctx0" brushRef="#br1" timeOffset="-201248.58">8051 16205 594 0,'0'-12'193'16,"0"12"-38"-16,0 0-82 15,0 0-65-15,-10 7-8 16,10-7 0-16,-8 12 0 15,5-2 0-15,-2 4 0 16,1 1 0-16,-1 5 0 16,0 2 0-16,1 3 0 15,0-2 0-15,4 5 0 16,-3-3 0-16,3-1 0 16,4-1-4-16,2-4 1 15,3-1-1-15,2-3 1 16,3-3 0-16,0-2 1 15,4-5 0-15,1-5 2 0,3 0 0 16,0-4 1-16,-1-6 1 16,1-1 0-16,-1-5 2 15,1-2 0-15,-4-5 2 16,-3 0-4-16,-2-6-2 16,-4-1 0-16,-2 0 0 15,-7 1 0-15,0 1 0 16,-4 3 0-16,-3 3 0 15,-2 6 0-15,-1 3 0 16,-4 7 0-16,-3 9-14 16,1 1-167-16,-9 0-25 15,2 6-4-15,-13-10-8 16,-1 7 24-16</inkml:trace>
  <inkml:trace contextRef="#ctx0" brushRef="#br1" timeOffset="-199177.22">7549 17279 55 0,'8'12'124'0,"1"3"-12"15,-3 7-45-15,-1 5-13 16,6 10 21-16,-3 0 16 16,1 6 15-16,-6-3-22 15,4 3-10-15,-7-8-16 16,3-2-3-16,-3-8-17 15,0-6-8-15,-3-5-30 16,3-14 0-16,0 10 0 0,0-10 0 16,0-25 0-1,0 0 0-15,0-11 0 0,5-8-9 16,1-8 0-16,1-5-6 16,7 2 8-16,1 0-1 15,5 8 5-15,2 6 10 16,0 14-1-16,3 9 2 15,1 12-4-15,0 6 4 16,1 13-6-16,-1 8-1 16,0 7-1-16,-2 5-4 15,-2 4 2-15,-2 2 0 16,-2-1 6-16,-5 1 3 16,-3-3-1-16,-5-4 0 15,-1-6-6-15,-4-4-52 16,3-7-110-16,-3-15-8 0,0 0-12 15,11-6-25-15,-3-20 8 16</inkml:trace>
  <inkml:trace contextRef="#ctx0" brushRef="#br1" timeOffset="-198937.1">8354 17274 588 0,'22'-3'185'16,"5"-2"-35"-16,3-6-90 0,11 2-54 15,3 0-4 1,3 0 3-16,-3 0-3 0,-2 2 4 16,-6 3-6-16,-8-1-76 15,-3 5-60-15,-9 7-43 16,-16-7-10-16,7 16-5 15,-7-16 1-15</inkml:trace>
  <inkml:trace contextRef="#ctx0" brushRef="#br1" timeOffset="-198742.09">8583 17489 355 0,'19'0'185'16,"0"0"-21"-16,6 0-66 15,7-5-7-15,-1 0-21 16,5-5-64-16,-3 4-11 16,0-3-64-16,7-1-59 15,-6 0-50-15,-3-5-4 16,1 1-10-16,-6-7 6 16</inkml:trace>
  <inkml:trace contextRef="#ctx0" brushRef="#br1" timeOffset="-198379.38">9314 17081 533 0,'0'0'194'0,"0"0"-5"16,0 0-97-16,0 0-86 15,-5 15-3-15,5 0 3 16,0 1-6-16,0 5 0 16,0 4 0-16,5 5-6 15,0 2 4-15,0 3-3 16,2-3 4-16,3 0-3 16,1-1 4-16,0-4-4 15,5-4 0-15,-1-6 1 16,6-6 0-16,0-7-1 15,5-8-1-15,0-6-27 0,5-5-94 16,-3-8-55-16,-6-7 4 16,0-5-7-16,-9-7-6 15,-4-1 98-15</inkml:trace>
  <inkml:trace contextRef="#ctx0" brushRef="#br1" timeOffset="-198185.9">9157 16851 674 0,'-10'0'200'0,"10"0"-51"16,-10 0-149-16,10 0 0 15,0 0 0-15,13-7-119 0,2 1-75 16,-3-8-11-16,3 2 0 15,-15-9-10-15</inkml:trace>
  <inkml:trace contextRef="#ctx0" brushRef="#br1" timeOffset="-192892.34">17257 17569 482 0,'0'0'180'16,"0"0"-20"-16,12 0-45 16,3-4-51-16,2 4-62 15,11-4-1-15,3 0-2 16,6-1 0-16,6 1 1 16,5 1-1-16,-2-2-1 0,-3-1 1 15,-1 3 0-15,-4-2-1 16,-6 2 1-16,-6 3-56 15,-5 0-65-15,-3 4-35 16,-18-4-18-16,13 11 0 16,-13-11-7-16,-12 16 56 15</inkml:trace>
  <inkml:trace contextRef="#ctx0" brushRef="#br1" timeOffset="-192711.26">17416 17721 592 0,'-3'13'175'16,"16"-13"-30"-16,11 0-74 15,5 0-63-15,6 0-10 0,6-4 1 16,6 1-56-16,1-2-76 16,1 0-38-16,-12-6-4 15,4 2-1-15,-11-3-4 16</inkml:trace>
  <inkml:trace contextRef="#ctx0" brushRef="#br1" timeOffset="-192373.46">18368 17479 669 0,'0'0'172'0,"0"0"-48"0,0 0-120 16,0 0 4-16,8 16 0 15,-3 4-2-15,2 2 1 16,1 4-3-16,0 5 3 16,2 1-1-16,0 0 2 15,-1 1-8-15,-4-3 0 16,1-4 0-16,-2-4 0 15,-4-22 0-15,0 0 0 16,0 0 0-16,0 0-9 16,0 0-115-16,0 40-45 15,0-40-17-15,-12-8-4 0,4-8-2 16,-6-7 39-16</inkml:trace>
  <inkml:trace contextRef="#ctx0" brushRef="#br1" timeOffset="-192169.47">18195 17556 698 0,'-9'-17'189'15,"9"17"-53"-15,16-15-136 16,9 10-8-16,4 5 7 16,9-6-10-16,4 1 8 15,4 2-7-15,6 3 4 16,-4 0-99-16,6-5-55 0,-2 5-19 15,-5-8-1 1,2 4-9-16,-6-2 18 0</inkml:trace>
  <inkml:trace contextRef="#ctx0" brushRef="#br1" timeOffset="-191826.46">19036 17409 483 0,'0'0'181'0,"0"0"-2"16,0 0-72-16,0 0-100 0,0 0-2 16,0 0 0-16,-12 16-3 15,6-1 5-15,-1 4 0 16,-3 6 0-16,1 5-1 15,2 4 2-15,-3 0-3 16,4 0 3-16,4-3-2 16,2-1-6-16,5-5-5 15,8-5 2-15,6-5-2 16,6-5-11-16,10-2-77 16,2-8-40-16,3-4-27 15,4-5-10-15,-1-6-8 16,-3-2 3-16</inkml:trace>
  <inkml:trace contextRef="#ctx0" brushRef="#br1" timeOffset="-191540.96">19393 17592 530 0,'0'-15'178'15,"0"15"-13"1,-12 0-48-16,-3 5-100 0,2 7-14 16,1 0-4-16,1 3-2 15,4 1-2-15,3 1 0 16,4 1-2-16,10-3 3 15,10-5 0-15,2-1 3 16,6-4-1-16,2-5 4 16,-2 0 3-16,0-9-1 15,-8-2 5-15,-6-3-5 16,-12-4 1-16,-7-1 1 0,-6-1 2 16,-6 1-6-1,-4 0-2-15,0 2 0 0,0 3-8 16,-1 3-100-16,8 1-63 15,14 10-19-15,-8-16 6 16,12 4-9-16,5-3 24 16</inkml:trace>
  <inkml:trace contextRef="#ctx0" brushRef="#br1" timeOffset="-191159.18">19629 17329 430 0,'17'5'171'16,"-2"5"-46"-16,1-1-41 0,4 8-19 15,0 3-26-15,1 2-30 16,0 6-5-16,0 4 2 16,-3 2-3-16,1 2 5 15,-4 2-4-15,-3-2 7 16,-7-1-9-16,-2-1 3 15,-6-2-4-15,-2-5 4 16,5-27-1-16,0 0 9 16,0 0 3-16,-27 49-5 15,27-49-4-15,0 0-7 16,0 0 0-16,0 0 0 16,0 0 0-16,0 0 0 15,-48 43 0-15,48-43 0 0,0 0-86 16,0 0-95-1,12-5-11-15,-3-7 0 0,2-3-7 16,6-5 26-16</inkml:trace>
  <inkml:trace contextRef="#ctx0" brushRef="#br1" timeOffset="-190073.99">20721 17627 476 0,'-15'0'178'0,"15"0"-23"15,-12-4-54-15,12 4-46 16,-10-4-54-16,10 4-2 15,0 0-2-15,0 0 3 16,0 0-2-16,0 0 2 16,0 0-2-16,19 0 2 15,-3 0-1-15,7-6 2 16,8 2 2-16,8 0-2 16,6 4 0-16,5-7-1 0,4 4 0 15,-1-1 0 1,-6 4-1-16,1-3 1 0,-12 3-2 15,-5 0-1-15,-8 0 3 16,-5 0-1-16,-7 0 1 16,-11 0 0-16,0 0 2 15,0 0 0-15,0 0-2 16,0 0 0-16,0 0-94 16,0 0-60-16,-15-6-19 15,1 2-8-15,1 4 5 16,-5-8-6-16</inkml:trace>
  <inkml:trace contextRef="#ctx0" brushRef="#br1" timeOffset="-189108.04">20888 17379 520 0,'-7'-12'188'0,"7"12"-35"16,0 0-74-16,0 0-74 16,0 0-4-16,0 0 0 15,0 0-2-15,-6 13-1 16,6 7 6-16,3 4-3 16,-3 6 3-16,7 4-4 15,-1 5 6-15,2 3-2 0,1 0 3 16,1-4-7-16,-4-2 1 15,3-3-3-15,0-6 2 16,-9-27 0-16,0 0 4 16,0 0 6-16,14 46-4 15,-14-46 7-15,0 0-4 16,0 0 3-16,0 0-12 16,0 0 0-16,0 0 0 15,0 0 0-15,0 0 0 16,0 0 0-16,0 0 0 15,0 0 0-15,0 0 0 16,0 0 0-16,0 0 0 16,0 0 0-16,0 0 0 15,0 0 0-15,0 0 0 16,0 0 0-16,0 0 0 0,0 0 0 16,0 0 0-16,0 0 0 15,0 0 0-15,0 0 0 16,0 0 0-16,0 0 0 15,0 0 0-15,0 0 0 16,0 0 0-16,0 0 0 16,0 0 0-16,0 0 0 15,0 0 0-15,0 0 0 16,0 0 0-16,0 0 0 16,0 0 0-16,0 0-5 15,0 0 5-15,0 0 3 16,0 0-4-16,0 0 4 15,0 0-3-15,0 0 0 0,0 0 0 16,0 0 0-16,0 0 0 16,0 0 0-16,0 0 0 15,0 0 0-15,0 0 0 16,0 0 0-16,0 0 0 16,0 0 0-16,0 0 0 15,0 0 0-15,0 0 0 16,0 0 0-16,0 0 0 15,0 0 0-15,0 0 0 16,0 0 0-16,0 0 0 16,0 0 0-16,0 0 0 15,0 0 0-15,0 0 0 16,0 0 0-16,0 0 0 0,0 0 0 16,0 0 0-16,0 0 0 15,0 0 0-15,0 0 0 16,0 0 0-16,0 0 0 15,0 0 0-15,45 32 0 16,-45-32-6-16,0 0-75 16,0 0-41-16,0 0-38 15,0 0-19-15,7-18-7 16,-7 7 4-16,0 11 75 16</inkml:trace>
  <inkml:trace contextRef="#ctx0" brushRef="#br1" timeOffset="-188338.08">21800 17447 512 0,'2'-13'181'15,"-2"13"-4"1,0 0-110-16,0 0-68 0,0 0 4 15,-3 20 0-15,6-4-2 16,3 5 1-16,0 3-2 16,3 1 3-16,1 4-1 15,0-1 4-15,-1-3-8 16,0 0 2-16,-4-5 0 16,3-2 2-16,-5-6-2 15,-3-1 6-15,0-11-3 16,5 10 5-16,-5-10 0 0,0 0-2 15,0-19 2 1,0 4-3-16,5-8 3 0,1-4-8 16,1-6 0-16,7-7-9 15,-1 0 6-15,2-2-4 16,4 5 3-16,0 3-3 16,0 6 3-16,-3 4-1 15,3 9 5-15,0 4-2 16,-2 5 0-16,4 6 0 15,-1 0-1-15,2 10 1 16,3 1-1-16,-2 9 4 16,-1 2 2-16,-2 4 5 15,-5 5-3-15,1 4 3 16,-6-1-4-16,-4 1 3 16,1-4-3-16,-7-5 3 15,3-3-9-15,-3-3 1 16,0-5 0-16,0-15 0 0,0 16-1 15,0-16 3-15,0 0 0 16,0 0 2-16,0 0 2 16,0 0-2-16,0 0 2 15,0 0-5-15,8-12-1 16,-8 12-67-16,0-15-97 16,0 15-13-16,-11-16-8 15,-8 11-2-15,-6 2-5 16</inkml:trace>
  <inkml:trace contextRef="#ctx0" brushRef="#br1" timeOffset="-187688.04">20353 17144 454 0,'0'0'171'0,"0"0"-48"16,0 0-29-16,-14 0-29 16,0 8-60-16,-8 3-5 0,-13 4 1 15,-12 5 0-15,-20 10 0 16,-25 8 1 0,-25 9 8-16,-29 8-1 0,-21 8 1 15,-24 3 1-15,-19 4 2 16,102-32-7-16,-11 3 14 15,7 0 0-15,-7 5-13 16,6-5-7-16,-3 1 0 16,16-4 0-16,-3 0 0 15,18-5 0-15,-2-2 0 16,19-3 0-16,0 0 0 16,14-6 0-16,-1 0 0 15,55-22-11-15,-71 38-128 0,71-38-39 16,0 0-2-1,-50 16-10-15,50-16-11 0</inkml:trace>
  <inkml:trace contextRef="#ctx0" brushRef="#br1" timeOffset="-185634.76">23235 17252 432 0,'-19'-7'189'16,"3"1"-59"-16,1 3-21 15,1-2-25-15,14 5-40 16,-14-4-41-16,14 4 1 0,0 0-5 16,0 0-3-1,24 11 3-15,4-8-5 0,10-3 3 16,13 0 0-16,10 0 3 16,5-3-2-16,4-1 5 15,-3-3-1-15,-5 2-1 16,-13 0 3-16,-9 2-1 15,-13 3 0-15,-13 0-6 16,-14 0-100-16,0 0-53 16,-27 20-25-16,-1-8 2 15,-8 4-24-15,-13 0 37 16</inkml:trace>
  <inkml:trace contextRef="#ctx0" brushRef="#br1" timeOffset="-185457.76">23173 17487 386 0,'0'0'201'0,"22"0"-61"0,14 0-53 16,3-10-11-16,11 3 0 15,4-1-64-15,5-4-12 16,4 0-22-16,-3 3-115 16,0-4-43-16,-2 3-16 15,-7-4 5-15,-1 2-11 16</inkml:trace>
  <inkml:trace contextRef="#ctx0" brushRef="#br1" timeOffset="-184840.9">24288 17109 631 0,'0'0'189'15,"9"15"-56"-15,-9 1-130 16,6 5 0-16,-1 5 0 16,2 4 1-16,-1 4-6 15,1 0 2-15,-3 1-1 16,0-3 4-16,-4-4-1 16,0-4 1-16,0-9 0 15,-4-4 2-15,4-11-3 0,0 0 0 16,-3-22 0-1,3-3-2-15,5-11 1 0,1-9-1 16,4-4 1-16,1-7-4 16,2 2 6-16,5-2-2 15,1 6 2-15,5 6-2 16,-3 10 1-16,1 8-2 16,2 8 0-16,1 7 0 15,0 11-2-15,-2 6 0 16,5 10-1-16,-2 5 2 15,4 9-2-15,1 5 2 16,-1 3-1-16,-4 6 3 16,-1-1-3-16,-5 1 3 15,-4-3-1-15,-6-1 3 16,-7-6-3-16,-3-4 3 0,0-6-1 16,-3-4 0-1,-1-6 2-15,0-4-1 0,4-10 1 16,0 0-3-16,0 0-5 15,0 0-144-15,8-22-41 16,8-3-11-16,-4-20-5 16,14-12-4-16,-3-1 209 15,2 3 0-15,-4 0 0 16,4 7 0-16,-7 6 0 16,-8 10 0-16,1 19 0 15,-11 13 0-15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14T07:24:56.639"/>
    </inkml:context>
    <inkml:brush xml:id="br0">
      <inkml:brushProperty name="width" value="0.05292" units="cm"/>
      <inkml:brushProperty name="height" value="0.05292" units="cm"/>
    </inkml:brush>
  </inkml:definitions>
  <inkml:trace contextRef="#ctx0" brushRef="#br0">5792 5993 183 0,'0'0'107'0,"0"0"5"16,0 0 8-16,-17-13-8 16,17 13-11-16,-15 0-11 15,15 0-11-15,-22 0-11 16,10 6-17-16,-6-6-51 15,-2 7 0-15,-2-3 0 16,1 1 0-16,-4-1 0 16,-3 1 0-16,-2 0 0 15,-2 0 0-15,-1 1 0 0,-1-1 0 16,-8 4 0-16,4 1 0 16,-4 1 0-16,-2 2 0 15,-1 1 0-15,-7 3 0 16,-1-1 0-16,1 4 0 15,-3-2 0-15,0 4 0 16,-7-2 0-16,2 5 0 16,-2 1 0-16,-1 3 0 15,-3 2 0-15,-1 2 0 16,-1 0 0-16,-1 1 0 16,3 2 0-16,0-1 0 15,-1 1 0-15,3 0 0 16,4 3 0-16,0-1 0 0,2 3 0 15,-1 0 0 1,1 3 0-16,0-3 0 0,0 2 0 16,-1-2 0-16,3 0 0 15,1-2 0-15,-1 0 0 16,6 0 0-16,-2 0 0 16,4 1 0-16,2 0 0 15,0 1 0-15,1 1 0 16,0 0 0-16,4 0 0 15,0-1 0-15,2-1 0 16,2-2 0-16,2-2 0 16,3 1 0-16,1-4 0 15,5-1 0-15,0-1 0 0,4 1 0 16,0 0 0-16,0 0 0 16,3 2 0-16,-2-2 0 15,4 1 0-15,-1-1 0 16,1 2 0-16,2-1 0 15,-3-1 0-15,7 0 0 16,-2-2 0-16,3-2 0 16,1 0 0-16,1-1 0 15,0-2 0-15,0-1 0 16,0 0 0-16,4 1 0 16,-3-2 0-16,0 2 0 15,1-1 0-15,-2 2 0 16,0 0 0-16,1 1 0 15,-1-2 0-15,-1 2 0 16,-1 0 0-16,2-2 0 0,2 3 0 16,-3-1 0-16,1 0 0 15,3-1 0-15,-2 2 0 16,3-1 0-16,-2 2 0 16,3 0 0-16,-4 0 0 15,4-2 0-15,0 1 0 16,-2-1 0-16,5 0 0 15,0-1 0-15,0 0 0 16,0-1 0-16,5-1 0 16,0 0 0-16,1 0 0 15,0-2 0-15,3 1 0 16,0-3 0-16,1-1 0 0,0 1 0 16,-1-1 0-16,3-1 0 15,-2 2 0-15,1-1 0 16,1 0 0-16,-1 0 0 15,1-1 0-15,-1-1 0 16,2 0 0-16,0 0 0 16,-1 1 0-16,-1-3 0 15,2 1-2-15,-2-1-1 16,2 1 0-16,2-2-1 16,-2-1 1-16,0 0 1 15,3-1-2-15,-1-1 3 16,-1-2-1-16,4 1 1 15,-5-1 0-15,5 2 2 16,-3-2-2-16,1 1 1 16,-1 0 1-16,2 0 0 0,-2 1-2 15,2 1 3-15,-1-2 3 16,0 2-4-16,0-2 4 16,0 0-9-16,1-2 7 15,-1 1-9-15,2-3 10 16,-4-1-11-16,4 0 6 15,-2 1-4-15,2 0 4 16,-4-1 2-16,5 2-2 16,-1 1 4-16,-2 2-4 15,2-2 3-15,0 2-3 16,0-1 1-16,0 1 0 0,2-2 0 16,2 0-1-1,-4 0 1-15,6-1-1 0,0 1 0 16,-2 0 0-16,0-3 1 15,3 3-2 1,-1-1 1-16,0 1 1 0,-1-1-1 16,3 0 0-16,-1-1 1 15,3-2-1-15,-1 1 0 16,4-5 0-16,1 3 1 16,0-3 0-16,1 0-1 15,1 0 1-15,-2 0 0 16,0 4 1-16,0 0-1 15,-3-1 0-15,0 2 0 16,3 2-1-16,-1-3-1 16,-1 2 1-16,3 0 0 0,-1-2 0 15,0 2 0-15,1-2 0 16,-1 0 0-16,1-4 1 16,-2 6 0-16,2-6 0 15,0 0 0-15,2 3 0 16,0-3 0-16,-1 0 0 15,0-3 0-15,1 3 1 16,0 0-1-16,-1 0-1 16,0 0 1-16,-1 0-1 15,1 0 1-15,0 4-1 16,0-4 1-16,0 0-1 16,4 0 2-16,-1-3-1 15,2-1 0-15,0 1-1 0,2 0 1 16,2-1 0-1,0-1 0-15,0-1 1 0,1 0-2 16,-1-1 2-16,2 2-1 16,-3-2 1-16,1 1-2 15,0-1 2-15,0 3-2 16,3-1 0-16,-1 1 0 16,0 0-1-16,-2 4 2 15,3-6 0-15,2 3-1 16,-3-1 2-16,-1 1-2 15,4-1 1-15,-3 0 1 16,-2 0-1-16,1-1 0 16,-2 0 1-16,2 1-1 15,1 0 0-15,0-2 0 0,-1 0 1 16,-1-1-1-16,2 0 0 16,2-1 0-1,-3 0 0-15,0-1 0 0,-1 0 0 16,-1 0 0-16,1-1 0 15,-1 1 2-15,0 0-1 16,-1-1 4-16,-4 1-4 16,3-1 3-16,0 2-2 15,1-3 2-15,-4 0-7 16,3 0 7-16,0 2-8 16,-3-1 5-16,3 0-2 15,-2 3 1-15,-2-1-2 16,1-1 3-16,0 2-1 15,-3-1 1-15,3 0 1 16,-2-1-2-16,-1 1-1 0,5-2 1 16,-4 1 0-16,3 2 0 15,-3-3 1-15,3 1-2 16,0 0 1-16,2-1 0 16,0-2 0-16,0 1 0 15,-1-1 1-15,2 0-1 16,1-1 0-16,-2 0 0 15,-2-3 1-15,1 0-1 16,0-1 2-16,-3-1-1 16,3-3 0-16,-1 0-1 15,-1-1 3-15,0-1-2 16,0-1 1-16,-2 2-1 0,1-3 2 16,-1 1-3-16,-3-1 3 15,-2 0-2-15,-2 0-1 16,-1-1 3-16,-5 0-4 15,-2-1 5-15,-2-2-4 16,-1-2 3-16,-5-1-3 16,-1-1 5-16,0-2-5 15,-3-1 0-15,-4-2 0 16,0-1 0-16,-4-2 0 16,-4 0 0-16,0-1 0 15,-4 1 0-15,-4-1 0 16,-1-3 0-16,-5 0 0 0,-1-2 0 15,-3-1 0 1,-3-2 0-16,-4-2 0 0,-1-2 0 16,-2 0 0-16,-2-3 0 15,-3 1 0-15,-3-5 0 16,-3 2 0-16,0 0 0 16,-5 0 0-16,0-1 0 15,-3 0 0-15,-2 0 0 16,1-2 0-16,-4 3 0 15,-4-3 0-15,3 1 0 16,-4-1 0-16,1 0 0 16,0 0 0-16,-3 4 0 15,-1 1 0-15,-1 1 0 16,-4 3-3-16,1 0-4 16,-3 4 9-16,-1 0-7 15,-1 3 7-15,-2 0 1 16,0 2-5-16,-1-1 6 0,1 3-6 15,-2 1 5-15,-3 1-6 16,1 4 8-16,-4 0-6 16,1 2 2-16,-2 1 2 15,-2 0-125-15,-2-4-38 16,-2 5-14-16,-10-6-11 16,-3 8-7-16,-20-6 2 15</inkml:trace>
  <inkml:trace contextRef="#ctx0" brushRef="#br0" timeOffset="3620.18">7772 7378 100 0,'0'0'61'16,"0"0"0"-16,0 0 0 15,0 0 3-15,0 0 2 16,0 0 8-16,0 0 3 15,0 0 4-15,-14-6 2 16,14 6-2-16,0 0-9 16,0 0-9-16,0 0-11 15,0 0-25-15,0-12-27 0,0 12 0 16,0-11 0-16,0 11 0 16,0-17 0-16,0 7 0 15,0 10-10-15,0-17 9 16,0 17 2-16,0-17 0 15,0 17 0-15,0-16-1 16,0 16 1-16,6-16 0 16,-6 16-1-16,4-16 0 15,-4 16 1-15,4-17-1 16,-4 17 0-16,6-17 0 16,-6 17 0-16,4-16 0 15,-4 16 0-15,5-15 0 16,-5 15 1-16,7-15-1 15,-7 15 0-15,7-18 0 16,-7 18-1-16,10-19 1 0,-10 19 0 16,14-19 0-16,-5 8 1 15,-1 0-1-15,3-1 1 16,0-1 2-16,1 1-6 16,3-1 6-16,-1 1-8 15,-1-2 10-15,3 2-12 16,-2 0 10-16,3-1-9 15,-2 2 1-15,0-2 6 16,2 0-5-16,1 0 4 16,2 0-5-16,-2 0 5 15,3-1-5-15,2 0 6 16,0 1-1-16,1-2 2 16,-1 1-3-16,2 2 2 0,-1-2-1 15,-1 2 1-15,0-1-1 16,0 1 0-16,-1-1 0 15,-2 2 0-15,2-1-1 16,-1 1 1-16,0 1 0 16,-2-3 0-16,2 2 0 15,-1 0-1-15,1 1 1 16,0-1 0-16,-2 0 0 16,0 2 0-16,0-2 0 15,-1 3-1-15,-1-1 1 16,-3 0 0-16,0 2 0 15,0 0 0-15,-1 0 0 16,0 1-1-16,0 0 2 0,0 0 0 16,-1 1-2-16,2-1 1 15,1 1 0-15,-3 1 0 16,4-1 0-16,-2 0 0 16,0 1-1-16,0 4 1 15,1-7-1-15,0 7 0 16,1-4 0-16,0 4 0 15,1-4 0-15,-1 4 1 16,2-3-1-16,2 3 1 16,0 0 0-16,0-5 0 15,-1 5 2-15,1 0-2 16,0 0 1-16,-2 0-1 0,2 0 1 16,-2 0-2-16,0 5 1 15,2-2-1-15,0 2-1 16,1-1 1-16,0 2 1 15,1-1-2-15,-1 4 2 16,3-2-2-16,0 0 2 16,0 2 0-16,-1 1 0 15,5-2 0-15,-3 3 1 16,5-1-1-16,-2 0 2 16,0 2-1-16,3 1 1 15,-1 1 0-15,1 1 0 16,-2 1 0-16,1 2 0 15,-1 0-1-15,1 2 0 16,0 1 0-16,-2 0 0 16,-1 3 0-16,4-1 0 0,-4-1-1 15,0 2 2-15,2 1-2 16,-1 1 7-16,-1 1 1 16,0-1-6-16,0 0-2 15,-1 1 0-15,0 1 0 16,0 0 0-16,1 1 0 15,-3 0 0-15,4 2 0 16,-4 0 0-16,1 0 0 16,0-1 0-16,-1 2 0 15,-1 0 0-15,0 0 0 16,-1-2 0-16,-1 0 0 16,-2-2 0-16,0 1 0 15,1-2 0-15,-2 2 0 16,-2 0 0-16,3-2 0 15,-1 2 0-15,-2-1 0 0,2 2 0 16,-3-1 0-16,1 2 0 16,-2 0 0-16,-2-2 0 15,2 1 0-15,-2 0 0 16,-1-1 0-16,-1 1 0 16,1 0 0-16,-1-2 0 15,1 0 0-15,-2-2 0 16,-1 1 0-16,2 0 0 15,0-2 0-15,0 0 0 16,-1 1 0-16,3-3 0 16,-3 0 0-16,0 1 0 15,-1-1 0-15,0 0 0 16,0 0 0-16,0-2 0 0,1-1 0 16,-4 1 0-16,3-1 0 15,-4-2 0-15,3 1 0 16,-2 0 0-16,2 0 0 15,0 0 0-15,-2 1 0 16,2 1 0-16,0 1 0 16,0-2 0-16,1 3 0 15,0 0 0-15,-1 0 0 16,1-1 0-16,0 1 0 16,-3-1 0-16,3-1 0 15,0 0 0-15,-3-2 0 0,3 0 0 16,-1 0 0-1,-2 0 0-15,3 1 0 0,-1-1 0 16,-2 2 0-16,3-1 0 16,-4-2 0-16,2-1 0 15,-3 0 0-15,0-3 0 16,-3-14 0-16,7 20 0 16,-7-20 0-16,3 10 0 15,-3-10 0-15,0 0 0 16,0 0 0-16,0 0 0 15,0 0 0-15,0 0 0 16,0 0 0-16,0 0 0 16,7-14-5-16,-7 4 0 15,0-2 5-15,-7-3 3 16,4-3-3-16,1-2 7 0,2-3-10 16,-7-1 6-16,7-2-6 15,-2 3 6-15,2 1-7 16,0 0 4-16,0 3 1 15,0 3-1-15,0 1 1 16,0 4 1-16,0 11-2 16,0-18 0-16,0 18 0 15,0-11 0-15,0 11 0 16,0 0 0-16,-8-11 0 16,8 11 0-16,0 0 0 15,-5-11 0-15,5 11 0 16,0 0 0-16,0 0 0 15,0 0 0-15,0 0 0 16,0 0 0-16,0 0 0 0,0 0 0 16,0 0 0-16,0 0 0 15,0 0 0-15,0 0 0 16,0 18 0-16,3-7 0 16,1 5 0-16,5 3 0 15,2 4 0-15,3 3 0 16,-1 1 0-16,1 2 0 15,2 0 0-15,-2 0 0 16,-3-5 0-16,0-1 0 16,-1-5 0-16,-3-1 0 15,-3-4 0-15,2-2 0 16,-6-11 0-16,4 10 0 16,-4-10 0-16,0 0 0 0,0 0 0 15,0 0 0-15,-19 0 0 16,7-3 0-1,-6-2 0-15,-6-5 0 0,-5-2 0 16,-4-2 0-16,-2-2 0 16,-4-4 0-16,2 2 0 15,-2 0 0-15,6 0 0 16,2 4 0-16,6 0 0 16,6 5 0-16,2 2 0 15,6 2 0-15,11 5 0 16,-13-5 0-16,13 5 0 15,0 0 0-15,0 0 0 16,0 0 0-16,0 0 0 0,0 0 0 16,0 0 0-16,0 0 0 15,20-4-3-15,-7-1 1 16,6-3 1-16,3-2 1 16,7-3-1-16,-1-2 1 15,7-4 1-15,-3 0-1 16,0-2 2-16,-4 1 0 15,1 0 0-15,-6 3-2 16,-4 2 0-16,-1 3 0 16,-6 0 0-16,-3 3 0 15,-4-2 0-15,2-4-36 16,-7-1-126-16,0 4-3 16,-11-1-4-16,-6 6-1 0,-17 4-4 15</inkml:trace>
  <inkml:trace contextRef="#ctx0" brushRef="#br0" timeOffset="5936.66">8007 9690 227 0,'0'0'166'0,"0"0"-15"16,0 0-25-16,-9 14-20 15,9-14-16-15,-10 22-20 16,2-7-19-16,4 4-19 16,-2 0-28-16,2 2-4 15,-1 5 0-15,1 4 0 16,0 1 0-16,4 1 0 15,-5 2 0-15,5 4 0 0,0 3 0 16,0 2 0-16,0 1 0 16,7 1 0-16,-3 3 0 15,2 1 0-15,-1 2 0 16,4 1 0-16,2 0 0 16,0 0 0-16,3-1 0 15,2-1 0-15,4-2 0 16,0-2 0-16,5-1 0 15,0-2 0-15,4-4 0 16,1-1 0-16,3 0 0 16,1-3 0-16,2 0 0 15,-1 1 0-15,2-3 0 16,1-1 0-16,1-2-3 0,1 1 4 16,1-1-3-16,0-2 3 15,2-1-3-15,2-1 3 16,1-2-2-16,3-3 3 15,2 1-2-15,2-3 0 16,0 0 0-16,1-3 0 16,4-2 0-16,0-1 0 15,1-2 0-15,0-1 0 16,3-4-1-16,2 0 2 16,0-2-2-16,2 0 2 15,-2-1-1-15,2 1 0 16,1 1-1-16,-2-1 0 15,0-1 1-15,-2-3-2 16,2 4 3-16,0-4 0 16,5-4-2-16,-2 1 2 0,2-4-1 15,-1-1 1-15,6-1-1 16,-3 1 1-16,5-2-2 16,-3-1 0-16,4 0 0 15,0-3 1-15,4 0 0 16,1-1 0-16,2-2 0 15,0-5-1-15,3 0 1 16,5-2-1-16,0-2 1 16,-2-1-1-16,4-3 2 15,1-1-2-15,5 1 2 16,-2-2-2-16,-1 1 2 16,2-1-2-16,-2-1 1 0,0 1 1 15,-1 0-1 1,3 1 2-16,-3 0-1 15,-1-1 1-15,0 1-1 0,-3-1 1 16,-1 0-2-16,0-1 0 16,3 0 0-16,-1-2 0 15,-4-1 0-15,1 0-2 16,1-4 4-16,-2-1-5 16,-1-3 6-16,2-1-6 15,-2-2 4-15,-1 0-4 16,-2-2 3-16,-2 0-2 15,-2 2 0-15,1-2-2 16,-5 1 3-16,0 1 0 0,-3 1 2 16,0 0-1-16,-4-1 1 15,-1 2-2-15,-1-1 3 16,-1 3-2-16,-4-1 2 16,0 1 1-16,-3-1-5 15,-4 1 4-15,0 1-5 16,-1-3 4-16,-2 1-3 15,-1-5 3-15,1 2-3 16,-5-1 0-16,-2 1 2 16,-1 2-1-16,1-2 2 15,-6 1 0-15,-6 2-3 16,-1 2 4-16,-3 1-4 16,-1 3 3-16,-4 2-2 0,-1 1 3 15,-4 0-2-15,-5 3 2 16,3 3 1-16,-7 0-1 15,0 3 1-15,-3 2 0 16,-1 4-3-16,-5 1 0 16,-3 2 0-16,0 5 0 15,-3 2 0-15,3 10 0 16,-20-15 0-16,8 8 0 16,-3 3 0-16,-2 4 0 15,-2 0 0-15,4 0 0 16,-2 0 0-16,2 0 0 15,4 0 0-15,0 5 0 16,11-5 0-16,-12 0 0 16,12 0 0-16,0 0 0 15,0 0 0-15,0 0-3 0,6-11 2 16,-6 11 2-16,21-13 2 16,-2 5-3-16,2-4 0 15,4-2 0-15,7-4 0 16,1 1 0-16,3-3 0 15,-4 3 0-15,-5 0 0 16,-1 3 0-16,-10 3 0 16,2 5 0-16,-18 6 0 15,12 0 0-15,-12 0 0 16,0 13 0-16,0 4 0 16,0 9 0-16,0 8 0 15,0 7 0-15,-8 6 0 16,6 3 0-16,-2 2 0 15,-1-6 0-15,1-5 0 0,-3-9 0 16,5-8 0-16,2-9 0 16,0-15 0-16,0 10 0 15,0-10 0-15,0 0 0 16,0 0 0-16,0-11 0 16,0 11 0-16,0 0 0 15,-6-16 0-15,6 16 0 16,-9-22 0-16,-1 5-67 15,-1-6-100-15,-5 5-4 16,-10-2 0-16,-11 12-4 16,-18 2-2-16</inkml:trace>
  <inkml:trace contextRef="#ctx0" brushRef="#br0" timeOffset="7971.01">11028 7202 99 0,'-86'16'39'0,"2"4"-2"16,-2 2-14-16,1 4-13 15,3 5-9-15,-2 2-1 16,4 5-4-16,-3 3-6 15,0 7-2-15,1 4-5 0,4 4 4 16,0 4 0 0,5 6 2-16,3 2-2 0,7 6 2 15,6-1 3-15,4 3 2 16,6 2 0-16,6 5 6 16,5 0-6-16,4 7 5 15,8 3-5-15,2 3 6 16,5 7-6-16,9 4 9 15,3 5-1-15,10 2-1 16,7 2 7-16,9-2 3 16,9 3 3-16,7 1-4 15,7-1 8-15,9-3-3 16,8-3 7-16,2-4 1 16,8-5-4-16,5-7-1 15,5-6 1-15,6-11 3 16,5-5-6-16,3-9 0 15,11-6-3-15,2-8-3 0,6-6 2 16,0-10-2-16,1-9 2 16,5-7 2-16,0-11 4 15,4-13 3-15,-3-11 4 16,1-11 4-16,-2-9 2 16,4-10 0-16,-4-10 1 15,2-9-2-15,-7-10-1 16,-2-6-2-16,-3-10 6 15,-3-6 1-15,-5-11 13 16,-6-2 0-16,-9-11-4 16,-5 0-2-16,-7-7-2 15,-4-2-1-15,-13-1-14 16,-4 0-1-16,-12-3-18 0,-6 2-3 16,-10 1-2-16,-4 0 0 15,-12-2 0-15,-5 3 0 16,-9 2 0-16,-6 1 0 15,-8 3 0-15,-11 0 0 16,-8 2 0-16,-9 3 0 16,-9 5 0-16,-9 2 0 15,-10 3 0-15,-7 5 0 16,-6 8 0-16,-6 5 0 16,-6 13 0-16,-8 9 0 15,-1 11 0-15,-6 12 0 16,-2 10 0-16,-1 14 0 0,1 8 0 15,-2 9 0-15,3 11 0 16,6 2-23-16,7 12-27 16,4 0-18-16,11 7-8 15,3-2-2-15,13 6 0 16,7-7 0-16,16 2 11 16,5-7 22-16,12-3 17 15,7-5 18-15,9-5 8 16,15-5 0-16,-11 0-3 15,11 0 2-15,7-14 1 16,-1 3 3-16,7-9 2 0,4-3 1 16,5-6 3-1,8-6 7-15,3-9 2 0,9-7 7 16,9-7-3-16,5-5 4 16,13-4-3-16,2-2 1 15,12-2-1-15,9-1-3 16,6 0 0-16,9 3-6 15,10 0 0-15,9 6 0 16,8 1 1-16,5 6-1 16,8 5 2-16,7 4-1 15,4 10 2-15,2 6-1 16,6 10 2-16,-1 11-2 16,1 10-5-16,2 9 0 15,-2 12-2-15,0 10 1 16,-2 11-5-16,-3 10-1 15,-5 11-2-15,-4 8-1 16,-8 13 1-16,-8 4-2 0,-12 12 4 16,-8 6-5-16,-10 4 4 15,-6 4-1-15,-14-1 0 16,-3 1-1-16,-13-4 5 16,-5-2-4-16,-7-7-3 15,-7-6 0-15,-7-10-7 16,-11-9-3-16,-6-9-2 15,-10-10-1-15,0-12-2 16,-12-10 2-16,-5-14 27 16,-4-10 2-16,-9-11 3 15,-3-12 5-15,-5-11 16 0,0-6 11 16,-6-10 2 0,1 0-3-16,-5-5-21 15,4 4-2-15,-2-2-5 16,5 8-19-16,0 6 0 0,6 6 0 15,1 6 0-15,5 7 0 16,12 9 0-16,-13-3 0 16,13 3 0-16,0 25 0 15,11 0 0-15,0 5 0 16,1 8 0-16,9 2 0 16,-1 1 0-16,2 1 0 15,-1-4 0-15,0-8 0 16,-3-8 0-16,1-6 0 15,-2-9 0-15,1-7 0 16,-1-11 0-16,1-11 0 0,6-13-17 16,5-19-143-1,1-26-29-15,13-18-3 0,0-33-6 16,10-18 1 0</inkml:trace>
  <inkml:trace contextRef="#ctx0" brushRef="#br0" timeOffset="18276.41">19868 6550 434 0,'-6'-14'152'0,"6"14"-17"15,0 0-16-15,-3-10-24 16,3 10-19-16,0 0-64 16,0 0-12-16,0 0 0 15,0 0 0-15,0 0 0 16,0 0 0-16,0 0 0 16,0 0 0-16,0 0 0 15,-10 0 0-15,10 0 0 16,0 0 0-16,0 0 0 0,0 0 0 15,0 0 0-15,0 0 0 16,0 8 0-16,0-8 0 16,0 18 0-16,3 0 0 15,3 5 0-15,-2 7 0 16,5 5 0-16,0 9 0 16,0 2 0-16,1 2 0 15,0-1 0-15,-1 0 0 16,1-2 0-16,-2-5 0 15,1-4 0-15,-3-4 0 16,-1-3 0-16,-1-6 0 16,2-3 0-16,-6-5 0 0,3-4 0 15,-3-11 0 1,5 13 0-16,-5-13 0 0,0 0 0 16,0 0-43-16,3-16-112 15,-8-4-21-15,5 0-2 16,-7-11-7-16,1 3-2 15</inkml:trace>
  <inkml:trace contextRef="#ctx0" brushRef="#br0" timeOffset="18659.15">19457 6647 628 0,'0'0'188'0,"0"0"-26"16,0 0-117-16,13-16-45 16,6 6 0-16,7-3 0 15,10-2 0-15,7-3 0 16,8-1 0-16,5-2 0 15,3 0 0-15,0 1 0 16,-3 2 0-16,-7 2 0 16,-6 3 0-16,-10 3 0 15,-5 2 0-15,-13 4 0 16,-2 4 0-16,-13 0 0 0,0 0 0 16,10 0 0-16,-10 0-55 15,0 0-92-15,0 0-30 16,0 0 3-16,0 0-11 15,5-11-5-15</inkml:trace>
  <inkml:trace contextRef="#ctx0" brushRef="#br0" timeOffset="19242.15">20347 6096 491 0,'0'0'178'16,"0"0"-30"-16,0 0-34 16,0 0-30-16,-11 13-76 15,6-3-8-15,1 5 0 0,2 3 0 16,-2 6 0-16,4 4 0 15,-5 8 0-15,5 6 0 16,-6 4 0-16,6 1 0 16,-4 6 0-16,4 1 0 15,0 2 0-15,0 1 0 16,0-3 0-16,7-1 0 16,-1-2 0-16,4-5 0 15,6-3 0-15,-3-7 0 16,9-3 0-16,-3-4 0 15,-1-4 0-15,1-5 0 16,-2-4 0-16,-3-3 0 0,-1-5 0 16,-13-8 0-16,19 10-25 15,-19-10-120-15,15-19-27 16,-4 1-9-16,-6-9 2 16,5-4-14-16</inkml:trace>
  <inkml:trace contextRef="#ctx0" brushRef="#br0" timeOffset="19841.68">20602 6466 551 0,'0'0'184'0,"2"19"-32"16,6-2-50-16,-5 0-68 15,7 6-34-15,0 1 0 16,5 2 0-16,0 2 0 0,-2-2 0 16,1-1 0-16,-1-4 0 15,-6-4 0-15,1-3 0 16,-4-3 0-16,-4-11 0 16,0 0 0-16,0 0 0 15,0 0 0-15,0-25 0 16,0 0 0-16,-4-7 0 15,2-6 0-15,2-5 0 16,-7-4 0-16,7 0 0 16,0 2 0-16,0 7 0 15,0 5 0-15,5 8 0 0,-5 6 0 16,4 7 0-16,-4 12 0 16,0 0 0-16,13-8 0 15,-13 8 0-15,18 7 0 16,-5-1 0-16,3 5 0 15,-1 4 0-15,5 3 0 16,1 3 0-16,1 3 0 16,-1 2 0-16,2 3 0 15,1 3 0-15,-1-1 0 16,-6 1 0-16,2 1 0 16,-6-1 0-16,-4 0 0 15,1-1 0-15,-3-4 0 16,-4-3 0-16,-3-5 0 0,0-4 0 15,0-5 0 1,0-10 0-16,0 0-89 0,-10-10-76 16,-1-16-13-16,2-3-1 15,-3-15-1-15,2-8-1 16</inkml:trace>
  <inkml:trace contextRef="#ctx0" brushRef="#br0" timeOffset="20309.52">20908 5804 362 0,'0'0'186'16,"8"10"-20"-16,-8-10-36 15,14 18-28-15,-6-7-28 16,7 10-71-16,0 3-3 16,4 4 0-16,2 5 0 15,4 9 0-15,0 3 0 16,-2 4 0-16,1 4 0 16,0 4 0-16,-3 1 0 15,-4 1 0-15,0-1 0 16,-5-3 0-16,-4-2 0 15,-4-3 0-15,-2-6 0 16,-2-5 0-16,0-3 0 0,0-8 0 16,0-4 0-1,0-5 0-15,-2-5 0 0,2-3 0 16,0-11 0-16,0 12 0 16,0-12 0-16,0 0 0 15,0 0 0-15,0 0 0 16,0 0 0-16,0-19-27 15,0 7-118-15,5-2-30 16,-5-7-5-16,0-1-1 16,0-6-3-16</inkml:trace>
  <inkml:trace contextRef="#ctx0" brushRef="#br0" timeOffset="20818.07">21380 6218 453 0,'0'0'181'16,"0"0"-22"-16,11 5-38 15,-11-5-40-15,14-7-53 16,-2 1-28-16,0 2 0 16,0-2 0-16,0-1 0 15,-1 2 0-15,5-2 0 16,-6 0 0-16,1 0 0 0,0-1 0 16,-1 1 0-1,0-1 0-15,1 2 0 0,-1-1 0 16,1 1 0-16,-1 1 0 15,-10 5-66-15,17-6-67 16,-17 6-32-16,10 4-9 16,-10-4-7-16,0 14-10 15</inkml:trace>
  <inkml:trace contextRef="#ctx0" brushRef="#br0" timeOffset="27629.11">21574 6504 111 0,'0'0'101'0,"0"0"28"16,0 0-1-16,0 0-4 15,0 0-1-15,0 0-12 16,0 0-9-16,0 0-20 16,0 0-70-16,0 0-12 15,3-10 0-15,-3 10 0 16,0 0 0-16,0 0 0 0,14-13 0 16,-2 6 0-1,7-4 0-15,0-1 0 0,4-3 0 16,-2 1 0-1,2-1 0-15,-3 3 0 0,-2 2 0 16,-5 0 0-16,-13 10 0 16,0 0 0-16,0 0 0 15,0 0 0-15,0 0 0 16,0 0-91-16,0 0-91 16,-9-13-8-16,9-8-1 15,0-2-9-15</inkml:trace>
  <inkml:trace contextRef="#ctx0" brushRef="#br0" timeOffset="28030.92">21836 5676 601 0,'0'0'184'0,"0"0"-9"16,0 0-112-16,0 0-63 16,0 24 0-16,6-4 0 15,3 5 0-15,1 4 0 16,5 6 0-16,2 5 0 15,0 3 0-15,3 1 0 0,-3-2 0 16,-3-1 0-16,-2-3 0 16,-2-2 0-16,-3-4 0 15,-4-7 0-15,3-4 0 16,-6-4 0-16,0-5 0 16,0-12 0-16,0 10-72 15,0-10-99-15,-17-18-6 16,6 1-3-16,-8-8 0 15,1-1-2-15</inkml:trace>
  <inkml:trace contextRef="#ctx0" brushRef="#br0" timeOffset="28297.53">21559 5810 521 0,'0'-11'184'0,"0"-4"-8"15,8-2-58-15,5 2-94 16,8-3-24-16,7-3 0 16,6-3 0-16,6-1 0 15,3-1 0-15,3 4 0 16,1-1 0-16,-3 1 0 16,-8 1 0-16,-4 3 0 15,-3 3 0-15,-6 0 0 16,-5 4-12-16,-1-1-121 15,0-4-39-15,4 3-6 0,0-2-10 16,9 2-2 0</inkml:trace>
  <inkml:trace contextRef="#ctx0" brushRef="#br0" timeOffset="28629.54">22312 5271 693 0,'-14'15'184'16,"12"-1"-38"0,2 6-146-16,-6 7 0 0,6 8 0 15,0 7 0-15,0 6 0 16,0 10 0-16,8 1 0 15,3 2 0-15,2-2 0 16,7-4 0-16,0-4 0 16,4-6 0-16,0-6 0 15,4-8 0-15,-5-11-44 16,0-3-95-16,-1-10-31 16,-6-10-10-16,-3-6 1 15,-5-12-4-15</inkml:trace>
  <inkml:trace contextRef="#ctx0" brushRef="#br0" timeOffset="29063.26">22537 5516 642 0,'0'0'176'16,"0"19"-39"-16,5-5-69 15,1 10-68-15,2-1 0 16,2 4 0-16,-1 3 0 15,3-1 0-15,-3-3 0 16,-1-5 0-16,-3-3 0 16,3-5 0-16,-8-13 0 15,0 0 0-15,0 0 0 16,9-22 0-16,-9-2 0 16,0-7 0-16,3-6 0 15,-3-4 0-15,7-2 0 16,-4 4 0-16,5 5 0 0,-3 6 0 15,4 5 0-15,0 9 0 16,-9 14 0-16,20 0 0 16,-10 11 0-16,2 6 0 15,-2 3 0-15,5 3 0 16,0 2 0-16,0-1 0 16,-3-1 0-16,3-3 0 15,-3-3 0-15,-4-4 0 16,-1-3 0-16,-7-10-55 15,13 5-106-15,-13-5-16 16,14-12-3-16,2 3-6 16,-1-9 0-16</inkml:trace>
  <inkml:trace contextRef="#ctx0" brushRef="#br0" timeOffset="29334.13">23037 5421 541 0,'0'0'178'0,"0"0"-3"16,4-13-55-16,2 3-111 16,5 0-9-16,1-1 0 15,1 0 0-15,-1-1 0 16,1 4 0-16,-3-2 0 0,0 3 0 15,-10 7 0-15,19-16 0 16,-8 9-28-16,-11 7-105 16,16-17-39-16,-16 17-8 15,10-16-6-15,-10 16 2 16</inkml:trace>
  <inkml:trace contextRef="#ctx0" brushRef="#br0" timeOffset="29647.87">23160 5117 688 0,'0'0'181'0,"0"0"-27"15,0 0-154-15,0 0 0 16,0 0 0-16,10 15 0 15,0-2 0 1,1 2 0-16,4 3 0 0,1 5 0 16,1 0 0-16,-1 3 0 15,-2-1 0-15,0 1 0 16,-5-3 0-16,0-1 0 16,-3-4 0-16,-1-1 0 15,-5-17-118-15,0 0-58 16,0 0-2-16,-7-15-11 15,2-8 0-15</inkml:trace>
  <inkml:trace contextRef="#ctx0" brushRef="#br0" timeOffset="29980.48">23149 4762 607 0,'0'0'178'16,"20"6"-32"-16,-4 13-64 16,5 7-72-16,8 9-10 15,3 10 0-15,6 9 0 16,-1 5 0-16,-1 7 0 0,-1 5 0 16,-3 3 0-16,-7-1 0 15,-4 0 0-15,-3-4 0 16,-7-3 0-16,-3-2 0 15,-6-7 0-15,-2-9 0 16,0-8 0-16,-3-9 0 16,-3-10 0-16,2-7-130 15,4-14-50-15,-14 0-3 16,7-15-10-16,-7-15 0 16</inkml:trace>
  <inkml:trace contextRef="#ctx0" brushRef="#br0" timeOffset="41680.54">16240 695 480 0,'-9'-48'205'16,"9"48"-25"-16,0 0-55 16,-13-59-92-16,13 59-33 15,0 0 0-15,-21-68 0 16,21 68 0-16,0 0 0 16,-20-61 0-16,20 61 0 15,0 0 0-15,0 0 0 16,-17-46 0-16,17 46 0 0,0 0 0 15,0 0 0-15,0 0 0 16,15 62 0-16,-15-62 0 16,17 62 0-16,-17-62 0 15,19 77 0-15,-19-77 0 16,20 87 0-16,-20-87 0 16,25 91 0-16,-25-91 0 15,23 85 0-15,-23-85 0 16,20 69 0-16,-20-69 0 15,0 0-102-15,17 57-64 16,-17-57-26-16,0 0-13 16,0 0-3-16</inkml:trace>
  <inkml:trace contextRef="#ctx0" brushRef="#br0" timeOffset="41952.91">15949 610 738 0,'0'0'202'0,"-47"-39"-119"15,47 39-83-15,0 0 0 16,-23-51 0-16,23 51 0 16,0 0 0-16,54-47 0 15,-54 47 0-15,74-30 0 16,-74 30 0-16,87-27 0 15,-37 14 0-15,-2 1 0 16,2 1-116-16,0 3-82 16,0 2-3-16,-4 2-2 15,-46 4-1-15</inkml:trace>
  <inkml:trace contextRef="#ctx0" brushRef="#br0" timeOffset="42270.9">16702 367 643 0,'0'0'196'0,"0"0"-12"15,0 0-184-15,0 0 0 16,0 0 0-16,0 0 0 15,0 0 0-15,0 0 0 16,25 52 0-16,-25-52 0 16,3 59 0-16,-3-59 0 15,17 68 0-15,-17-68 0 16,22 70 0-16,-22-70 0 16,29 65-93-16,-29-65-87 15,33 56-8-15,-33-56-2 16,0 0 1-16,54 41 6 15</inkml:trace>
  <inkml:trace contextRef="#ctx0" brushRef="#br0" timeOffset="42627.07">17003 585 374 0,'0'0'188'16,"0"0"-3"-16,11-50-71 15,-11 50-16-15,0 0-34 16,0 0-64-16,0 0 0 15,0 0 0-15,0 0 0 16,0 0 0-16,0 0 0 16,31 56 0-16,-31-56 0 15,0 0 0-15,0 0 0 16,0 0 0-16,0 0 0 16,0 0 0-16,0 0 0 15,0 0 0-15,44 3 0 16,-44-3 0-16,0 0 0 0,0 0 0 15,0 0 0-15,0 0 0 16,50-38 0-16,-50 38 0 16,0 0 0-16,0 0 0 15,46 18 0-15,-46-18 0 16,0 0-40-16,0 0-156 16,0 0-2-16,54 49-13 15,-54-49 11-15,0 0 22 16</inkml:trace>
  <inkml:trace contextRef="#ctx0" brushRef="#br0" timeOffset="42897.13">17273 269 304 0,'5'-47'175'0,"-5"47"-16"15,0 0-46-15,0 0-6 16,56-6-6-16,-56 6-37 15,49 49-64-15,-49-49 0 16,46 73 0-16,-46-73 0 16,46 88 0-16,-28-43 0 15,6 2 0-15,-6-1 0 16,-18-46 0-16,40 84 0 16,-40-84 0-16,32 72 0 15,-32-72-135-15,12 54-61 16,-12-54-5-16,0 0-1 15,0 0-5-15</inkml:trace>
  <inkml:trace contextRef="#ctx0" brushRef="#br0" timeOffset="60077.37">23769 5136 325 0,'-13'8'173'0,"13"-8"-10"16,-15 6-26-16,15-6-16 15,-10 0-23-15,10 0-92 16,0 0-6-16,0 0 0 16,0 0 0-16,0 0 0 15,0 0 0-15,0 0 0 0,0 0 0 16,6-12 0 0,-6 12 0-16,20-11 0 0,-5 3 0 15,3-1 0-15,3-4 0 16,4 1 0-16,1-1 0 15,0 0 0-15,-1 0 0 16,-1 2 0-16,-4 1 0 16,-3 1 0-16,-2 4 0 15,-4 1 0-15,0 1 0 16,-11 3 0-16,18-6 0 16,-18 6 0-16,19-8 0 15,-7 4 0-15,-1-1 0 16,2-1 0-16,-1 1 0 0,-1-1-3 15,-1-2-79-15,2 1-44 16,-12 7-33-16,13-15-18 16,-13 15-3-16,0 0 0 15,-4-10 64-15</inkml:trace>
  <inkml:trace contextRef="#ctx0" brushRef="#br0" timeOffset="60634.69">23886 4926 483 0,'0'0'187'16,"0"0"-27"-16,0 0-39 16,-11-5-49-16,11 5-72 15,0 0 0-15,0 0 0 16,0 0 0-16,0 0 0 16,0 0 0-16,0 0 0 15,0 0 0-15,-5 11 0 16,5-11 0-16,0 0 0 15,0 10 0-15,0-10 0 0,0 15 0 16,8-4 0-16,-3 5 0 16,1 4 0-16,6 4 0 15,2 2 0-15,-1 2 0 16,4 2 0-16,-1 0 0 16,2-2 0-16,0 0 0 15,-3-3 0-15,-1-2 0 16,-1-1 0-16,-2-2 0 15,-1-2 0-15,-3-3 0 16,0-3 0-16,-4-2 0 16,-3-10 0-16,7 14 0 15,-7-14 0-15,0 0 0 16,0 0 0-16,0 0-68 16,8-11-71-16,-8-3-27 0,0 2-5 15,0-10-5-15,0 1 2 16</inkml:trace>
  <inkml:trace contextRef="#ctx0" brushRef="#br0" timeOffset="61480.96">24252 4453 396 0,'0'0'169'0,"0"0"-20"16,-5-11-27-1,5 11-20-15,0 0-23 0,0 0-73 16,0 0-6-16,0 0 0 15,0 0 0-15,0 0 0 16,0 0 0-16,0 0 0 16,0 0 0-16,0 0 0 15,0 0 0-15,-2 17 0 16,2-17 0-16,12 24 0 16,-1-7 0-16,2 6 0 15,3 4 0-15,4 4-2 16,0 5 4-16,3 2-6 15,-1 5 1-15,0-3 2 16,0 4-1-16,0-3 1 16,0-3-2-16,-4 0 3 0,2-4-2 15,-3-4 3-15,-1-3 0 16,-4-2 8-16,-1-4-8 16,-2-3 3-16,-2-5-4 15,-2-1 0-15,-5-12 0 16,6 13 0-16,-6-13 0 15,0 0 0-15,-6-13 0 16,1 0 0-16,-2-10 0 16,-3-4 0-16,-3-9 0 15,-2-12 0-15,-3-9 0 16,-1-5 0-16,-1-1 0 16,1 0 0-16,2 6 0 15,0 8 0-15,5 9 0 0,2 12 0 16,-1 12 0-16,11 16 0 15,-10-12 0-15,10 12 0 16,0 0 0-16,-4 13 0 16,8 2 0-16,-2 3-99 15,6 6-72-15,5 10-16 16,-3 4 6-16,2 10-12 16,-4 3 8-16</inkml:trace>
  <inkml:trace contextRef="#ctx0" brushRef="#br0" timeOffset="66967.13">22492 7538 438 0,'0'0'178'0,"-11"4"-10"0,11-4-39 16,0 0-34-16,0 0-80 16,0 0-15-16,0 0 0 15,11-10 0-15,-11 10 0 16,21-11 0-16,-4 3 0 16,1-3-4-16,7 0 0 15,1-3 3-15,5 0 0 16,-2-2-1-16,-1 2 1 15,-2-1 0-15,-4 3 1 16,-4-1 0-16,-5 5-36 16,-13 8-93-16,13-16-36 15,-13 16-16-15,0-13-1 0,0 13-1 16</inkml:trace>
  <inkml:trace contextRef="#ctx0" brushRef="#br0" timeOffset="67250.75">22609 7289 595 0,'0'0'190'0,"0"0"-8"16,-11 5-126-16,11-5-56 16,8 13 0-16,-1 0 0 15,6 4 0-15,1 4 0 0,3 4 0 16,2 3 0-1,-1 4 0-15,3 1 0 0,0-1 0 16,-4-2 0-16,-3-1 0 16,-2 0 0-16,-3-3 0 15,0-2 0-15,0-3-49 16,-5-5-84-16,-4-16-34 16,10 13-9-16,-10-24-7 15,7-5-10-15</inkml:trace>
  <inkml:trace contextRef="#ctx0" brushRef="#br0" timeOffset="67554.92">22933 6904 522 0,'0'0'179'16,"0"-12"-29"-16,0 12-48 15,-5 10-69-15,11 3-29 16,1 8 3-16,6 7-4 16,0 7 3-16,6 5-1 15,3 4 2-15,0 4-2 16,1 0-5-16,-1-2 0 16,-3-6 0-16,-2-4 0 15,-3-6 0-15,-3-5 0 16,-7-7 0-16,-4-6-72 15,0-12-90-15,0 0-18 16,-15-12-3-16,3-5-3 16,-12-13 1-16</inkml:trace>
  <inkml:trace contextRef="#ctx0" brushRef="#br0" timeOffset="67790.28">22774 7107 685 0,'0'-11'171'16,"0"-7"-26"-16,5-3-123 16,12-3-31-16,5-3-2 15,5-2 2-15,4-1 0 16,1 2 4-16,1 2 5 0,-2 4-4 16,-4 6 5-1,-4 1-8-15,-2 5-108 0,-3 4-45 16,-5-3-6-16,3 5-4 15,-2-5-1-15,6 2-4 16</inkml:trace>
  <inkml:trace contextRef="#ctx0" brushRef="#br0" timeOffset="68085.09">23304 6529 604 0,'-6'-14'173'0,"6"14"-21"16,0 0-69-16,-12 20-83 15,12 1-3-15,6 9 0 16,2 7 2-16,1 8-1 16,4 7 4-16,2 3-5 15,3 2 4-15,2-1 2 16,2-5 1-16,0-5-1 15,-2-7-1-15,4-6-67 16,-5-9-48-16,1-10-41 16,2-6-14-16,-6-15-6 15,0-6 0-15,-2-11 7 16</inkml:trace>
  <inkml:trace contextRef="#ctx0" brushRef="#br0" timeOffset="68486.37">23639 6714 170 0,'5'22'122'0,"-9"-4"-6"16,4 1-14-16,4 1 0 16,-4-4-15-16,0-1-8 15,0-15-12-15,4 14-9 16,-4-14-7-16,0 0-14 15,0-20-23-15,4-2-16 16,1-10 0-16,3-4-4 0,-1-7 4 16,3-1 0-1,2-2 3-15,1 5 3 0,0 7-2 16,-2 9-1-16,-1 11 2 16,1 9 0-16,-11 5 3 15,17 17 0-15,-10 3 0 16,5 6-6-16,-2 5 0 15,2 2 0-15,0 2 0 16,1-2 0-16,-2-5 0 16,-3-4 0-16,0-5 0 15,-2-8-69-15,-6-11-84 16,16 0-21-16,-16-17-9 16,10 1 0-16,-8-12 0 15</inkml:trace>
  <inkml:trace contextRef="#ctx0" brushRef="#br0" timeOffset="68690.13">23954 6469 551 0,'11'-17'149'0,"3"-3"-18"16,-3 0-36-16,6 2-35 16,-3-2-61-16,4 3 0 15,-4 2 4-15,3 3-5 16,-3 2 4-16,-1 0-36 15,-1 5-65-15,1 5-57 16,-13 0-4-16,12-8-8 16,-12 8 0-16,0 0-5 15</inkml:trace>
  <inkml:trace contextRef="#ctx0" brushRef="#br0" timeOffset="68961.14">24148 6019 519 0,'0'0'174'16,"0"0"-8"-16,13 16-65 15,-2 3-52-15,5 4-49 0,2 4 2 16,2 5 0-1,3 4 2-15,0 3-3 16,1-1 0-16,-1-2-88 0,-2-4-54 16,-4-8-22-16,4-6-6 15,-7-11-2-15,2-7-4 16</inkml:trace>
  <inkml:trace contextRef="#ctx0" brushRef="#br0" timeOffset="69350.78">24287 5714 530 0,'-4'-18'168'0,"4"18"-7"15,0 0-53-15,13 17-64 16,1 3-43-16,6 8-1 15,10 11-2-15,4 10-1 16,10 9 1-16,4 8 1 16,-1 4 2-16,-1 1-3 15,0 0 5-15,-10 2-1 16,-5-6 0-16,-7-3 4 16,-10-7-3-16,-7-7 1 15,-7-7-4-15,0-7 0 16,0-8 0-16,-7-9 0 15,3-5 0-15,4-14 0 16,-9 13 0-16,9-13 0 16,-15-4-54-16,15 4-105 0,-14-19-12 15,-1 1-9-15,2-2-2 16,-10-11-7-16</inkml:trace>
  <inkml:trace contextRef="#ctx0" brushRef="#br0" timeOffset="154527.68">20348 12363 483 0,'-23'-28'169'0,"6"7"-40"16,5 7-26-16,12 14-24 16,0 0-28-16,28 0-55 15,14 11-2-15,23 0-1 16,23 0 2-16,37 0 6 0,27 1 0 16,44-4-2-1,30-3 1-15,39-5-1 0,21 0 2 16,29-6 2-16,11-1 0 15,9-1 1-15,-1 0 0 16,-15 1-2-16,-14 2 1 16,-29 0 0-16,-23 5-1 15,-39 0-2-15,-29 0 1 16,-36 6-2-16,-28 0 2 16,-34-1 4-16,-29 1-101 15,-27 2-62-15,-31-8-9 16,-17 14-7-16,-33-3-3 15,-30-3-4-15</inkml:trace>
  <inkml:trace contextRef="#ctx0" brushRef="#br0" timeOffset="154928.01">20822 13203 587 0,'0'0'176'16,"0"0"-5"-16,-6 23-82 16,6 9-89-16,5 11-19 15,0 8 11-15,-3 12-1 16,5 8 7-16,-4 3-3 16,3 0 5-16,-3-4-3 15,-3-9 7-15,0-6 6 16,0-7-43-16,-3-12-101 15,-7-13-38-15,-1-8-9 16,-9-15-1-16,0-12-5 0</inkml:trace>
  <inkml:trace contextRef="#ctx0" brushRef="#br0" timeOffset="155141.43">20533 13418 512 0,'5'-15'175'16,"1"-5"1"-16,12 0-77 16,9 4-98-16,9 1-7 15,8 3 13-15,6 1-5 16,2 3-1-16,0 2-20 16,0 0-96-16,-5-1-40 15,-3 4-12-15,-7-5 0 16,-3 3-6-16,-10-5 2 0</inkml:trace>
  <inkml:trace contextRef="#ctx0" brushRef="#br0" timeOffset="155410.74">21187 13184 545 0,'0'0'168'0,"-3"14"-15"15,-8 7-65-15,2 9-54 16,-3 9-31-16,2 7-8 16,2 7 6-16,3 4-6 15,5 0 5-15,5 0-5 16,4-3 5-16,5-5-5 16,5-8 4-16,3-7-1 0,-1-7-87 15,1-11-60-15,-2-12-17 16,0-10-5-16,-6-14-2 15,1-8-3-15</inkml:trace>
  <inkml:trace contextRef="#ctx0" brushRef="#br0" timeOffset="155645.1">21377 13319 442 0,'0'0'166'16,"12"6"0"-16,-5 5-59 0,2 10-45 15,1 2-41-15,3 7-23 16,1 3 5 0,-2 3-6-16,2 1 6 0,-2-1-5 15,-2-5 5-15,-4-5 1 16,2-5-2-16,-5-5-1 16,3-6-108-16,-6-10-44 15,0 0-17-15,0-15-3 16,-9-10-3-16,5-5-1 15</inkml:trace>
  <inkml:trace contextRef="#ctx0" brushRef="#br0" timeOffset="155927.68">21521 13023 584 0,'11'0'167'0,"-3"12"-24"16,7 13-84-16,0 7-60 15,6 8 4-15,10 9-1 16,0 8-6-16,2 5 5 16,0 2-5-16,-3 1 7 15,-8-1-3-15,-3-2 4 16,-8-3-5-16,-9-7 5 16,-4-4 3-16,-7-5-3 15,-1-10 1-15,-2-5-5 16,1-11-61-16,-1-8-78 15,12-9-28-15,-19-12-3 0,19-9-5 16,0-12-1-16</inkml:trace>
  <inkml:trace contextRef="#ctx0" brushRef="#br0" timeOffset="156134.47">22031 13287 574 0,'27'-11'162'0,"3"0"-11"16,-2 2-82-16,6 1-68 15,-4 4 0-15,-5-1 1 16,0 5-42-16,-7 0-69 0,-2 0-46 16,-5 14-12-1,-11-3-4-15,-8 13-5 0,-10 0 34 16</inkml:trace>
  <inkml:trace contextRef="#ctx0" brushRef="#br0" timeOffset="156358.64">22171 13681 509 0,'21'-10'170'0,"1"-2"-42"16,-2 3-34-16,-4-2-51 15,1 2-45-15,-4 3 1 0,-3 0 1 16,-10 6 0 0,11-5 1-16,-11 5-2 0,0 0-91 15,0 0-53 1,7 10-17-16,-7-10-4 0,0 0-4 16,0 0-2-16</inkml:trace>
  <inkml:trace contextRef="#ctx0" brushRef="#br0" timeOffset="157495.76">22700 13037 498 0,'-7'-11'161'0,"7"11"-20"0,0 0-30 15,0 0-45-15,0 0-63 16,0 0-2-16,0 0-2 15,0 0-2-15,0 0 1 16,0 0-1-16,0 0 1 16,-6 11 1-16,11 3 1 15,-5 6 0-15,9 5 1 16,-5 8 0-16,5 4 1 16,-2 9 0-16,0 3-5 15,2-1 5-15,-2 3-6 16,1-3 6-16,-2-2-5 0,4-2 3 15,-1-5-4-15,-2-4 3 16,-2-6 2-16,2-3-3 16,-3-5 2-1,-4-4 0-15,4-5 0 0,-4-12 1 16,0 16 0-16,0-16 0 16,0 0 1-16,0 0 0 15,0 0 0-15,0 0 1 16,0 0-1-16,0 0 1 15,0 0 0-15,0 0 0 16,0 0 1-16,0 0 0 16,0 0 0-16,0 0-3 15,0-14-70-15,0 14-87 0,-12-11-12 16,5-2-7 0,0 1-6-16,-4-13-6 0</inkml:trace>
  <inkml:trace contextRef="#ctx0" brushRef="#br0" timeOffset="160247.2">20954 14406 594 0,'0'0'176'16,"0"0"-53"-16,0 0-72 16,-2 24-45-16,4 4 1 0,3 9 1 15,0 9-8-15,1 7 6 16,-1 4-6-16,3 2 4 15,-4-2-6-15,2-4 6 16,-4-5-5-16,1-7 1 16,-3-6 2-16,5-8-1 15,-5-7-12-15,4-4-113 16,-4-16-41-16,0 0-5 16,0 0-4-16,-5-19-3 15</inkml:trace>
  <inkml:trace contextRef="#ctx0" brushRef="#br0" timeOffset="160472.42">20760 14554 481 0,'0'-22'172'15,"12"2"-9"-15,0-1-54 16,9 0-110-16,7 1-1 15,4 3 3-15,4 1-1 16,4 5 1-16,2 3-2 16,1 8-67-16,-4 0-64 15,-4 0-27-15,-1 7-8 16,-11-7-1-16,4 6-4 16</inkml:trace>
  <inkml:trace contextRef="#ctx0" brushRef="#br0" timeOffset="160764.22">21469 14187 518 0,'0'0'173'15,"0"0"-4"-15,-18 22-73 16,5 3-92-16,2 9-3 15,0 7 0-15,3 7-5 16,8 5 4-16,0 4 1 16,12-1-4-16,7-2 5 15,6-5-4-15,7-9 5 0,6-4-6 16,-4-5-29 0,-1-10-83-16,-1-7-38 0,-2-7-10 15,-8-10-6-15,-1-7 1 16,-8-10 12-16</inkml:trace>
  <inkml:trace contextRef="#ctx0" brushRef="#br0" timeOffset="161199.64">21747 14462 519 0,'0'-18'168'15,"0"18"-24"-15,9-18-54 16,-5 7-70-16,4 0-21 15,2-1 1-15,2 2-1 16,-1 1 0-16,2 3-1 0,-1 1 2 16,2 5-1-16,-3 5 1 15,-1 3 1-15,-4 3 1 16,2 7 1-16,-8 1-1 16,0 2 2-16,0 2-3 15,-8 1 2-15,5-1-2 16,-5-3 1-16,4 0-2 15,-2-5 1-15,4-4-1 16,2-11 0-16,0 15-2 16,0-15 0-16,0 0-1 15,0 0 1-15,0 0-1 16,8 3 1-16,-8-3-1 0,14 0 1 16,-2 0 0-1,3-3 3-15,0 3 0 0,2 0 1 16,-2 0-1-16,2 0-1 15,0 0-33-15,-2-5-69 16,-1 2-45-16,-2 3-16 16,-12 0-1-16,19-16-5 15,-16 2 8-15</inkml:trace>
  <inkml:trace contextRef="#ctx0" brushRef="#br0" timeOffset="161547.64">22020 14148 675 0,'0'0'167'16,"0"0"-45"-16,-14 0-122 16,19 11-3-16,2 7-1 15,3 3-1-15,5 10 0 16,0 8 3-16,4 7 0 15,1 5 5-15,-2 2-4 16,-2 3 4-16,-6 1 3 16,-4 0-6-16,-2-6 5 15,-4-3-5-15,0-7 7 16,-9-4-8-16,5-8 8 16,-2-5-8-16,4-8 2 15,2-16-3-15,0 15-93 0,0-15-58 16,0 0-13-1,7-20-1-15,-2-1-6 0,6-5 1 16</inkml:trace>
  <inkml:trace contextRef="#ctx0" brushRef="#br0" timeOffset="161772.63">22361 14459 470 0,'0'0'169'16,"14"-5"-6"-16,-14 5-45 16,18-7-91-16,-4 2-26 0,6 2 0 15,-1 0-1-15,1 3 0 16,-4-6-1-16,3 6-61 16,-7 3-55-16,-1 0-40 15,-11-3-10-15,9 19-10 16,-9-4-3-16,-9 1 92 15</inkml:trace>
  <inkml:trace contextRef="#ctx0" brushRef="#br0" timeOffset="161965.64">22458 14632 359 0,'13'0'172'15,"-13"0"-17"-15,21-6-43 16,-4 6-13-16,-4-7-45 15,2 2-54-15,1 2-1 0,-4-1 1 16,-2 1 1-16,-10 3-21 16,14-3-100-16,-14 3-41 15,0 0 0-15,10 0-10 16,-10 0 1-16</inkml:trace>
  <inkml:trace contextRef="#ctx0" brushRef="#br0" timeOffset="170952.92">22845 14262 502 0,'-8'-11'178'0,"8"11"-36"16,-10-8-34-16,10 8-40 16,-11-10-62-16,11 10-2 15,0 0-3-15,0 0-4 16,0 0-1-16,0 0-3 15,0-11 0-15,0 11 0 16,14-9 0-16,-2 4 0 16,7-2 1-16,-3 0 3 15,6-1 0-15,1 1 3 0,-4 3-1 16,-1 0 0 0,-2 4 0-16,-2 0 1 0,-4 4 0 15,-10-4 1-15,14 15 1 16,-9-1 0-1,-5 4 1-15,0 3-1 0,-8 2 2 16,1 4-4-16,1-2 3 16,-5 0-3-16,2-2 1 15,1-5-2-15,1-3 1 16,3-4-2-16,4-11 1 16,-3 12 0-16,3-12-1 15,0 0 0-15,0 0 0 16,0 0-1-16,0 0 0 15,0 0 1-15,0 0-1 16,10 0 0-16,-10 0 1 0,19 0 1 16,-7 0-1-1,2 0 1-15,1 5 1 0,3 0 0 16,-1 0 0-16,-2 1 1 16,-2 2 0-16,-1 2 0 15,1-1-1-15,-5 2 1 16,-2 1 2-16,-2 0-2 15,1 1 2-15,-5 0 0 16,-5 1 1-16,-5 0-1 16,-3 3 4-16,-3-3-3 15,-6 1 1-15,-1-1 0 16,-1-1 0-16,-1-4-2 16,2 0 1-16,2-5 0 15,3-4-1-15,4 0 1 16,14 0-1-16,-18-7-3 0,18 7-3 15,-8-13-15-15,8 13-109 16,0-11-40-16,0 11-7 16,0 0-1-16,15 11-3 15,-15 1 13-15</inkml:trace>
  <inkml:trace contextRef="#ctx0" brushRef="#br0" timeOffset="171687.14">21271 15349 663 0,'-14'-11'178'0,"14"11"-52"15,0 0-98-15,0 0-29 16,-11 10 0-16,11 5-4 15,0 8 0-15,0 7-4 16,0 7 4-16,3 7-1 16,-3 6 6-16,2 3-2 15,-2-1 2-15,6-4-1 16,-6-5 3-16,0-5-2 16,0-6 3-16,0-8-1 15,0-6 1-15,0-5-2 16,0-13 0-16,0 11-5 15,0-11-84-15,-7-14-48 0,7 1-28 16,-8-7-5 0,3-3-5-16,-6-7 1 0</inkml:trace>
  <inkml:trace contextRef="#ctx0" brushRef="#br0" timeOffset="171937.23">20921 15514 528 0,'-25'-13'178'0,"-1"-2"-3"16,10-2-76-16,7 2-100 16,9 2 0-16,2 1-3 15,15 2-1-15,7 0-1 16,10 3-2-16,8 1 1 0,9 3 5 16,3 3 0-16,6 0 1 15,-3 0 2-15,-2 0 1 16,-3 0-5-16,-5 0-85 15,-10 0-52-15,-4 0-26 16,-4 0-2-16,-7-6-4 16,1 0-1-16</inkml:trace>
  <inkml:trace contextRef="#ctx0" brushRef="#br0" timeOffset="172235.62">21653 15163 509 0,'0'0'172'0,"-13"9"2"16,5 6-55-16,-1 8-119 16,4 7-2-16,-2 5-3 15,3 8 0-15,-1 5 2 16,5 6 1-16,7-1 0 15,1-3 1-15,5-2 2 16,0-4-1-16,7-7 1 16,-1-5-4-16,-2-8-83 15,4-6-49-15,0-6-29 16,-1-8-2-16,0-4-5 16,-7-9 0-16</inkml:trace>
  <inkml:trace contextRef="#ctx0" brushRef="#br0" timeOffset="172770.06">21864 15362 597 0,'0'-18'166'0,"0"18"-40"16,11-12-70-16,-11 12-57 15,12-12 0-15,-12 12-1 16,21-8 0-16,-10 8-1 16,0-4 0-16,1 4 2 0,-1 5-1 15,-1-2 1 1,-10-3 0-16,19 13 1 0,-19-13 3 16,11 16-1-1,-5-5 1-15,-6 3 0 0,0-1 0 16,0 5 0-16,0 1 1 15,-9-1-3-15,3 0 0 16,3 1-3-16,-2-4 2 16,1 0-1-16,4-2-2 15,0-2 0-15,4 0 1 16,-4-11-1-16,20 19 2 16,-6-9-2-16,-1 0 2 15,2 2-1-15,1-2 2 16,-2 2-1-16,-2 1 2 0,-3-1 1 15,-2 2 0-15,-4 0 1 16,-3 1 1-16,0 2 0 16,-8 1 2-16,1 0-1 15,-8 2 2-15,1-1-2 16,-3 1 1-16,0-4-4 16,-1-3-18-16,-1-3-112 15,5-2-39-15,-5-8-1 16,7-7-8-16,-3-8 1 15</inkml:trace>
  <inkml:trace contextRef="#ctx0" brushRef="#br0" timeOffset="173172.04">22065 15146 540 0,'12'0'165'0,"-12"0"-13"16,13 11-82-16,-2-1-70 16,4 3 3-16,0 7 0 15,2 4 0-15,-2 3-2 16,-3 4 2-16,1 4 1 0,-6 5-1 15,0 3 1-15,-7 1-2 16,0 0-1-16,-6 0 0 16,2-3 1-16,-3-1-1 15,-1-3 0-15,2-6 0 16,-1-5-1-16,3-4 1 16,0-7 1-16,1-3 0 15,3-12 0-15,-3 12-2 16,3-12-99-16,0 0-51 15,0 0-17-15,6-19-1 16,0 8-4-16,0-5-1 16</inkml:trace>
  <inkml:trace contextRef="#ctx0" brushRef="#br0" timeOffset="173467.22">22341 15475 519 0,'20'-11'169'0,"-10"8"-20"16,-10 3-63-16,22-8-62 16,-8 8-24-16,3-6-1 15,-2 6 0-15,7-4 0 16,-2 4 2-16,3 0-1 0,1 0 1 15,-1 0 0 1,-5 0-1-16,-1 0-64 0,-4 10-51 16,-3-1-38-16,-10 1-14 15,0 6-6-15,-4-1-9 16,-3 7 89-16</inkml:trace>
  <inkml:trace contextRef="#ctx0" brushRef="#br0" timeOffset="173671.6">22470 15705 462 0,'0'0'179'15,"0"0"-16"-15,0 0-53 16,11-6-79-16,0 2-34 0,3-1 1 16,1-1 4-16,-1 1 0 15,4-1 1 1,-5-5-68-16,2 3-92 0,-3 8-13 15,-12 0-3-15,0 0-6 16,0 0-3-16</inkml:trace>
  <inkml:trace contextRef="#ctx0" brushRef="#br0" timeOffset="187427.14">3737 15256 123 0,'4'29'138'0,"-4"13"-3"16,0 19-23-16,0 19 1 15,4 18-4-15,-4 21-21 16,0 12-20-16,0 13-21 16,0 5-23-16,-4 0-27 15,4-4 2-15,-4-11-4 16,4-12 0-16,0-13 4 0,0-19-2 16,9-12 1-1,-2-15-1-15,1-12-3 0,4-11-110 16,-2-7-43-16,-4-16-15 15,7-4-3-15,-13-13-2 16,17-4 56-16</inkml:trace>
  <inkml:trace contextRef="#ctx0" brushRef="#br0" timeOffset="188026.83">3189 17144 605 0,'-31'0'163'0,"2"3"-42"0,5-6-54 15,6-1-70-15,6 4-2 16,12 0 0-16,0 0-1 16,22-4 1-16,12 4-1 15,15-5 1-15,16 0 2 16,19-1 0-16,23-6 4 15,14-3-1-15,16-5 2 16,11-2-2-16,6 2 3 16,-1-2-1-16,-5 5 1 15,-14 4-1-15,-18 2 1 16,-15 6-1-16,-21 5 2 0,-16 0 0 16,-18 9-65-16,-14-5-51 15,-12 0-51-15,-7-4-3 16,-13 0-8-16,-6-8 0 15,-10-6 83-15</inkml:trace>
  <inkml:trace contextRef="#ctx0" brushRef="#br0" timeOffset="188894.23">4353 16577 165 0,'0'0'145'0,"0"0"-14"15,0 0-15-15,0 14 5 16,0-14-13-16,0 0-16 16,-8-14-28-16,3 4-36 15,-5-5-28-15,-1-3 2 16,-6-5 1-16,0-4-5 16,-2-2 3-16,2 2-3 15,1-1 4-15,0 4-5 16,3 2 4-16,4 6-1 0,1 4 1 15,8 12 1-15,-8-13 1 16,8 13 0-16,0 0-1 16,0 0 1-16,-18 3-1 15,8 2 0-15,-4 1 0 16,-7 1 0-16,-9 4-3 16,-7 3 1-16,-12-1-2 15,-8 5 3-15,-10 1-3 16,-4 1 2-16,-7 0-2 15,-1 1 1-15,-3 1 0 16,4-5 2-16,2 0-1 16,7-5 0-16,6-1 2 15,10-4-1-15,8-3-2 16,12-4 1-16,5 3-1 16,8-3-1-16,8 0-1 0,12 0 0 15,0 0 1-15,0 19-1 16,6-9 1-16,4 4-5 15,3 0 5-15,1 7-4 16,6 1 6-16,-3 3-4 16,3 3 2-16,-2 7-2 15,1 0 4-15,0 3 1 16,-2 5-4-16,0-4-90 16,0-1-55-16,3-1-20 15,-5-13-7-15,2-5 0 16,-5-12-5-16</inkml:trace>
  <inkml:trace contextRef="#ctx0" brushRef="#br0" timeOffset="189562.2">3894 16251 417 0,'11'-11'172'16,"-11"11"-24"-16,0-10-48 0,0 10-31 15,0 0-46-15,9-16-19 16,-9 6 0-16,4-2 1 16,-4-4 1-16,5 1-1 15,-5-4 0-15,0 1-1 16,0-2 1-16,-4 1-3 16,4 1 1-16,-5 2-2 15,1 0 2-15,0 3-2 16,-1 2 2-16,5 11 0 15,-11-17 0-15,0 13 0 0,-3 0-1 16,-7 4 1-16,-4 4-1 16,-6 1-1-16,-6 2-1 15,-3 0 0 1,0 2 0-16,-2 0-1 0,4-1 1 16,4-2-1-16,6 0 1 15,5-3-1-15,6-3 0 16,3 4 0-16,4-4-1 15,10 0-1-15,-16 4 1 16,16-4-1-16,0 0 0 16,-11 10 0-16,11-10-1 15,-5 12 1-15,5 0-1 16,0 1 3-16,5 2-1 16,-2 3 1-16,4 6 0 15,4 0 2-15,0 3-2 16,2 0 1-16,2 3-41 15,8 22-205-15,-11-26 79 16,-5-8-3-16,2 2-5 16,-5-10 14-16</inkml:trace>
  <inkml:trace contextRef="#ctx0" brushRef="#br0" timeOffset="190112.93">3758 15911 416 0,'0'-10'159'0,"4"-1"-31"16,-4 11-14-16,0-24-24 15,0 10-44-15,0-2-44 16,0-4 0-16,0-1 0 0,0 2-1 15,0 0 1-15,-6 2-1 16,6 2 1-16,-5 1 0 16,0 4 3-16,5 10-2 15,-9-13 1-15,9 13-1 16,-17-4 0-16,5 4 1 16,-7 6-2-16,-3 1-1 15,-3 2-2-15,-2 2 2 16,0 4-3-16,0 1 2 15,1 2-2-15,5 0 1 16,8 2-2-16,3-2 0 16,6 0-3-16,4-1 0 15,14 4-110-15,0-4-49 16,7-3-7-16,8 5-4 16,0-6-1-16,7 7 14 15</inkml:trace>
  <inkml:trace contextRef="#ctx0" brushRef="#br0" timeOffset="196815.13">6507 16880 325 0,'0'0'139'16,"0"0"-9"-16,0 0-16 16,0-10-13-16,0 10-15 15,0-24-16-15,0 11-30 16,0-5-37-16,0-2-2 15,0-3 3-15,0 2-3 16,-2-1 2-16,2 4-2 16,-4 2 1-16,4 2-1 0,-5 4 1 15,5 10-2-15,-2-10 0 16,2 10 0-16,0 0 0 16,0 0 0-16,0 0 0 15,-11 5 0-15,11-5 0 16,-19 7 0-16,6-3 0 15,-7 1 0-15,-9 1 0 16,-3 0 0-16,-4-1 0 16,-7 1 0-16,-5 0 0 15,0-1 0-15,-2-1 0 16,-1-4 0-16,5 4 0 16,1-4 0-16,4 0 0 15,3 0 0-15,7-3 0 0,6 3 0 16,3-3 0-16,4 3 0 15,6 0 0-15,12 0 0 16,-14 0 0-16,14 0 0 16,0 0 0-16,-12 0 0 15,12 0 0-15,0 0 0 16,0 0 0-16,0 0 0 16,0 0 0-16,0 0 0 15,0 14 0-15,0-2 0 16,6 3 0-16,0 7 0 15,-1 6 0-15,3 4 0 16,2 3 0-16,-1 1 0 16,0 1 0-16,-4-3 0 0,3-4 0 15,-3-2 0-15,1-6 0 16,-4-5 0-16,-2-4 0 16,0-13 0-16,7 14 0 15,-7-14 0-15,0 0 0 16,0 0 0-16,0 0-43 15,10 0-107-15,-10 0-21 16,21-17-5-16,-6 0-5 16,7 1-3-16</inkml:trace>
  <inkml:trace contextRef="#ctx0" brushRef="#br0" timeOffset="199051.11">6268 16695 305 0,'0'-12'159'0,"0"12"-19"16,-6-14-9-16,6 14-17 16,-4-24-19-16,4 8-23 15,-7-7-65-15,7 1-7 0,-4-2 0 16,-1 2 0-16,3 1 0 15,2 2 0-15,-3 1 0 16,3 8 0-16,0 10 0 16,-5-12 0-16,5 12 0 15,0 0 0-15,0 0 0 16,0 0 0-16,0 0 0 16,0 0 0-16,0 0 0 15,-12 0 0-15,12 0 0 16,0 0 0-16,-15 8 0 15,15-8 0-15,-20 6 0 16,8-6 0-16,-4 2 0 0,2-2 0 16,-3 0 0-1,4 0 0-15,1 0 0 0,2 0 0 16,10 0 0-16,-14 0 0 16,14 0 0-1,0 0 0-15,0 0 0 0,0 0 0 16,0 0 0-16,0 0 0 15,-11 11 0-15,11-11 0 16,0 0 0-16,0 0 0 16,0 19 0-16,0-4 0 15,0 1 0-15,5 5 0 16,3 2 0-16,0 0 0 16,-3 2 0-16,4 0 0 15,0-5 0-15,-4-3 0 16,3 0-61-16,-2-4-107 15,-6-13-19-15,11 15-4 16,-11-15-9-16,0 0 3 0</inkml:trace>
  <inkml:trace contextRef="#ctx0" brushRef="#br0" timeOffset="204187.18">8635 16698 526 0,'6'-15'137'0,"-6"15"-14"16,0-18-22-16,0 3-46 0,0-3-45 15,0-5-7-15,0-2 3 16,0-2-4-16,0-3 4 15,-4 1-4-15,4 0-1 16,0 2 3-16,-3 6-4 16,3 3 3-16,-4 3-1 15,4 5 2-15,0 10 2 16,-7-10 0-16,7 10 1 16,0 0 0-16,-20 0 0 0,3 8-2 15,-5 0-5-15,-9-1 0 16,-10 4 0-16,-10-1 0 15,-10 1 0-15,-7 1 0 16,-2-1 0-16,-8-1 0 16,2-1 0-16,-1-2 0 15,4-2 0-15,8-1 0 16,2 0 0-16,7-4 0 16,4 0 0-16,9 3 0 15,3-3 0-15,6 0 0 16,5 0 0-16,5 0 0 15,5 4 0-15,6-4 0 16,3 0 0-16,10 0 0 16,-11 3 0-16,11-3 0 15,0 0 0-15,0 0 0 0,-4 11 0 16,4-11 0-16,0 16 0 16,0-2 0-16,0 2 0 15,6 5 0-15,-3 1 0 16,4 7 0-16,-2 3 0 15,2 6 0-15,1 0 0 16,-2 0 0-16,2 0 0 16,0 0-3-16,-3-3 3 15,1 0-2-15,-4-7 2 16,4-5 0-16,-6-5 0 16,4-3-1-16,-4-4 2 15,0-11-1-15,0 9 0 16,0-9 1-16,0 0-1 0,0 0 0 15,0 0 0-15,0 0-1 16,0 0 1-16,0 0 0 16,0 0 0-16,0 0-1 15,0 0 1-15,0 0 0 16,0 0 0-16,0 0 0 16,0 0 1-16,0 0-2 15,0 0 0-15,0 0-1 16,0 0-5-16,0 0-67 15,8-16-83-15,-8 4-16 16,3 1-3-16,-3-1-4 16,0 12-1-16</inkml:trace>
  <inkml:trace contextRef="#ctx0" brushRef="#br0" timeOffset="206270.83">6120 16455 366 0,'0'0'162'0,"-7"-11"-17"0,3 1-25 16,4 10-18-16,-12-23-27 15,6 9-36-15,-1-2-36 16,1-4-2-16,-4-1 1 16,-1 0-3-16,-1-3 1 15,-5-1 0-15,2 0 1 16,-6-1 0-16,0 1 2 15,-4 3-2-15,0-2 2 16,-6 3-3-16,-1 0 0 16,-3 2 0-16,-5 2 0 15,-4 1 0-15,-7 4 0 16,-3 0 0-16,-6 4 0 16,1 2 0-16,-6 2-2 15,-2 4 1-15,1 0 0 16,1 9 1-16,0 1-1 0,-1 3 1 15,6 5 0-15,0 4 0 16,5 3-1-16,5 3 1 16,4 3-1-16,1 1 1 15,6 0-1-15,6-1 1 16,1 0-3-16,2-2 4 16,5-2-3-16,1-2 2 15,3-5-2-15,2-2 2 16,3-3-1-16,2-3 1 15,14-12-2-15,-15 13 0 16,15-13-1-16,0 0 1 16,0 0-2-16,0 0-2 15,0 0 0-15,0 0-2 16,0 0 2-16,0 0 0 16,0-12 2-16,0 12 0 15,4-14 0-15,-4 3 2 0,0-2 2 16,3-2 0-16,-3-1 1 15,0-1-2-15,0 1 3 16,0 0-2-16,4 4 1 16,-4 2 1-16,0 10-1 15,-4-13 3-15,4 13-2 16,0 0 1-16,0 0 0 16,-4 18 0-16,4-4-1 15,-6 3 2-15,2 2-3 16,4 3-1-16,-3 0 0 15,3-1 1-15,-4-1-2 16,4-3 0-16,0-3-1 0,4-5 0 16,-4-9-1-1,9 13 0-15,-9-13-1 0,15 0 0 16,-15 0 0-16,21 0 1 16,-8 0-88-16,3-6-46 15,1-1-24-15,7 0-7 16,-1-2 0-16,4 2-6 15</inkml:trace>
  <inkml:trace contextRef="#ctx0" brushRef="#br0" timeOffset="207590.09">6444 16626 153 0,'0'0'79'0,"0"0"-20"15,0 0-11-15,0 0 0 16,0 0 21-16,0 0 10 16,0 0 0-16,0 0-3 15,0 0 2-15,0 0-4 16,0-9-7-16,0 9-19 0,0-19-30 16,0 5-22-16,6-3 1 15,-2-3 2-15,4-3 0 16,1-3 1-16,3-3-1 15,0-2 2-15,5 2-2 16,-3-1 2-16,4-2-2 16,0 0 3-16,1-1-3 15,4 0 1-15,4 2-3 16,-3-1 2-16,5 1-1 16,3 0 2-16,0 5-3 15,0 0 3-15,1 4-3 0,-2 0 4 16,0 3 2-1,3 1-2-15,-1 2 3 0,4 2-4 16,-2 3 4 0,1 0-5-16,1 3 6 0,-1 4-5 15,3 4 2-15,-2 3-3 16,0 2-4-16,-1 3 4 16,3 3-3-16,-3 1 4 15,3 6-4-15,1 1 2 16,2 3-3-16,-1 1 5 15,-1 3 1-15,2-1-3 16,-3 1 3-16,0 0-2 16,-6-2 2-16,-4-1-2 15,-4-3 2-15,-7-5-2 16,-5-2 2-16,-4-3 0 0,-9-10-1 16,0 0 3-1,11 8 0-15,-11-8-1 0,0-15 0 16,0 2 0-16,-7-3 0 15,7-3-1-15,-5 0 1 16,1-1-2-16,1 3-1 16,3 2 2-16,-5 4-1 15,5 11 1-15,0-11 0 16,0 11 0-16,0 0-1 16,0 15 0-16,0-15 0 15,5 20-1-15,-2-7 1 16,2 0-1-16,-1 1 2 15,-4 0 0-15,6-3 3 16,-6 0-1-16,0 1 2 16,-6 2-60-16,-3-4-82 0,-3-1-28 15,1 2-5-15,-10-7-2 16,-3 1-5-16</inkml:trace>
  <inkml:trace contextRef="#ctx0" brushRef="#br0" timeOffset="208575.17">4525 16730 539 0,'-12'-28'166'0,"4"-5"-43"16,2-3-39-16,2-9-41 16,4-2-42-16,6-8-3 15,6-8 2-15,6-6-1 16,5-6-3-16,8-3 4 15,10-4 0-15,3-3 1 16,11-4 0-16,12-1 0 16,8 0 1-16,12 1 0 15,8-2 3-15,10 3-3 16,5 2-2-16,14 4 2 16,0 4-1-16,3 5-1 15,3 10 1-15,-1 5-1 16,0 8-2-16,1 9 3 0,-2 6-1 15,3 9 0-15,-2 8-2 16,0 7 2-16,-2 8-1 16,-3 7-1-16,-7 9 1 15,-7 11-2-15,-8 7 3 16,-9 11-2-16,-11 5 4 16,-8 8-2-16,-11 2-1 15,-7 4 2-15,-7-2 0 16,-8-3 0-16,-6-4 0 15,-5-6 1-15,-7-4-2 16,-7-10 1-16,-3-5 1 16,-6-8-1-16,-1-4 2 15,-6-4-1-15,0-11 2 0,0 0-3 16,0 0-2-16,0 0 0 16,4-21-2-16,-4 6 1 15,4-4-1-15,-1-3 0 16,-3 1-1-16,7-1 2 15,-7 5 1-15,4 2 2 16,-4 5-1-16,0 10 1 16,0-11-2-16,0 11 1 15,0 0 1-15,0 0-1 16,0 0 1-16,0 0-1 16,0 0 1-16,0 0-1 15,8 14 2-15,-8-14 0 16,4 16-1-16,-4-5 0 0,4 1 1 15,-4 1-4-15,0-1-91 16,0 0-62-16,0 3-10 16,0-15-7-16,-13 17-3 15,13-17-7-15</inkml:trace>
  <inkml:trace contextRef="#ctx0" brushRef="#br0" timeOffset="209656.12">22806 15182 419 0,'0'0'175'0,"-17"0"-11"15,17 0-60-15,-10 6-47 16,10-6-42-16,0 0-9 16,-10 6-1-16,10-6-2 15,0 0-1-15,20 0-1 16,1 4-2-16,7-4 0 16,5 0-1-16,5 0-1 15,5 0 0-15,1 0 0 16,-3 0 1-16,-2-5 2 15,-9 5 0-15,-8-5 2 16,-5 5 1-16,-7-3 1 16,-10 3 2-16,0 0-1 15,0 0 0-15,0 0-1 16,0 0 1-16,0 12-3 0,-6 0 0 16,0 6-4-16,-1 6 2 15,-4 9-2-15,0 7 2 16,-3 10 0-16,0 6 1 15,-2 2 0-15,1 0-1 16,1-2 2-16,3-4-4 16,1-6 5-16,2-8-3 15,1-8 1-15,3-8 1 16,4-6-1-16,0-16-2 16,0 15-2-16,0-15-16 15,0 0-81-15,15-3-45 0,-15 3-20 16,6-18-2-1,-6 8-5-15,-6-5 4 16</inkml:trace>
  <inkml:trace contextRef="#ctx0" brushRef="#br0" timeOffset="209858.12">22846 15592 666 0,'0'-13'167'0,"0"2"-37"16,8 1-123-16,10-3-14 15,8 1 2-15,7-2 3 16,6 0 1-16,9-1 0 16,1 2 2-16,2 1-2 15,4 4-62-15,-6 4-57 16,-4 4-41-16,-1 0-6 0,-6 6-7 16,-1 7-4-16</inkml:trace>
  <inkml:trace contextRef="#ctx0" brushRef="#br0" timeOffset="-211019.18">23527 15376 374 0,'0'0'128'0,"-20"-3"-5"0,20 3-14 16,-15 0-15-16,15 0-18 16,0 0-26-16,-10-4-38 15,10 4-9-15,0 0 0 16,0 0 0-16,0 0 0 16,15 0 1-16,0 0 1 15,1 0 1-15,8 3 0 16,6-3-2-16,3 0 1 15,2 0-2-15,-2 0 0 16,0 0-2-16,-6 0-4 16,-1 4-76-16,-9-4-46 0,-5 7-35 15,-12-7-11-15,8 16-16 16,-8-3 2-16,-11-3 80 16</inkml:trace>
  <inkml:trace contextRef="#ctx0" brushRef="#br0" timeOffset="-210827.18">23582 15567 414 0,'0'0'168'0,"0"0"-43"16,11-6-27-16,5-4-18 16,12 3-19-16,1-5-24 15,5 1-22-15,1 1-32 16,1-3-84-16,2 1-50 0,-3 2-21 15,-9-2-6-15,-2 5-6 16,-8 0-5-16</inkml:trace>
  <inkml:trace contextRef="#ctx0" brushRef="#br0" timeOffset="-210301.75">23973 15290 394 0,'-8'-21'180'15,"8"1"-28"-15,0 3-39 0,0-4-30 16,6 7-27-16,1-3-39 16,2 3-18-16,5 1 0 15,2 3-1 1,2 1 0-16,2 2-1 0,2 7 0 15,1-4-2-15,-1 4 0 16,-4 9 1-16,2 0-1 16,-5 3 1-16,0 4 0 15,-6 5 7-15,-4 4-2 16,-5 4 3-16,0 3 1 16,-10 4 0-16,-4 0 1 15,-2 2-2-15,-5-3 2 16,0-2-6-16,-1-5 1 15,4-7-2-15,3-3-4 16,5-7 1-16,10-11 1 0,-9 9 0 16,9-9 3-16,0 0 1 15,16 0 1-15,-5-3 2 16,6 3 0-16,2-3 1 16,3 3-1-16,1 0 1 15,1-3-1-15,-1 3-3 16,0-6 0-16,-2 2-1 15,1 4-98-15,-3 0-53 16,-4-4-24-16,1 4-11 16,-5-8-4-16,3 3-1 15</inkml:trace>
  <inkml:trace contextRef="#ctx0" brushRef="#br0" timeOffset="-209848.93">24498 15085 293 0,'0'0'160'16,"8"-21"-22"-16,-5 9-38 15,9 4-17-15,-4-5-20 16,4 7-12-16,1-5-17 0,2 4-13 16,0 2-5-16,-3 5-7 15,-1 0-10-15,-11 0 0 16,14 18 1-16,-14 3 0 16,-4 7 0-16,-3 5-1 15,-3 5 3-15,-3 4-3 16,-1 0 4-16,2-1-1 15,-6-2 0-15,6-4-2 16,2-4 2-16,-1-3 0 16,6-6-2-16,1-4 3 15,4-3-2-15,-2-5 1 16,2-10 0-16,0 13 2 16,0-13-6-16,0 0-79 15,0-12-52-15,0 2-25 16,0-5-15-16,0 1-2 0,-4-7-10 15</inkml:trace>
  <inkml:trace contextRef="#ctx0" brushRef="#br0" timeOffset="-209602.94">24462 15168 467 0,'-10'-16'189'0,"5"6"-25"15,5 10-43-15,-10-10-53 16,10 10-66-16,0 0-2 15,11 16-1-15,3 1-2 0,2 3 4 16,7 5-2-16,7 3 0 16,3 3 1-16,4 1-1 15,-1-2 1-15,-2-2-1 16,-5-3-1-16,-1-4-101 16,-6-5-58-16,-5-5-16 15,-17-11-9-15,14 7 0 16,-14-7-3-16</inkml:trace>
  <inkml:trace contextRef="#ctx0" brushRef="#br0" timeOffset="-209186.34">24780 15006 350 0,'5'-22'184'0,"4"6"-16"15,-2 4-59-15,-1-1-29 16,-6 13-17-16,13-12-31 16,-13 12-37-16,18-4 1 15,-8 8-1-15,0 1-1 16,-10-5 2-16,15 19 0 16,-7-3 2-16,-4 4-1 15,-4 5 1-15,0 5 0 16,-9 2 2-16,2 1-1 15,-2 2 2-15,-1-1 1 16,5 1-2-16,1-3 3 16,4-3-4-16,0 0 2 0,8-3-2 15,-3 0 2 1,1-1-1-16,-3-1 0 0,-3-1 4 16,0-1 0-16,-9-2 3 15,-4-1-1-15,1 0-2 16,0-3-86-16,-4-6-63 15,0-10-31-15,4 0-4 16,-2-13-5-16,7-2-2 16</inkml:trace>
  <inkml:trace contextRef="#ctx0" brushRef="#br0" timeOffset="-208986.28">24997 15200 171 0,'33'0'140'0,"-6"-6"-15"0,1 6-45 15,1 0-17-15,-5-3-28 16,-3 3-26-16,0 0-54 16,-2 0-51-16,-19 0-31 15,16-4-16-15,-16 4-3 16,0 0 80-16</inkml:trace>
  <inkml:trace contextRef="#ctx0" brushRef="#br0" timeOffset="-208769.28">25059 15073 591 0,'-4'13'180'0,"4"2"-47"16,0 3-86-16,6 5-49 15,2 7 3-15,4 3-1 16,0 2 2-16,2-2-2 16,-1 0 3-16,0-6-63 15,0-1-59-15,-2-3-41 16,-4-12-23-16,-7-11 0 16,0 0-7-16</inkml:trace>
  <inkml:trace contextRef="#ctx0" brushRef="#br0" timeOffset="-208519.86">25274 14916 543 0,'0'0'183'15,"0"11"-44"-15,0 5-76 16,0 9-31-16,4 5-36 15,1 8 3-15,1 4 2 16,5 6 6-16,-1 2-5 16,0 0-18-16,2-3-95 15,-4-2-53-15,-3-8-18 0,-3-3-3 16,-3-11-7-16,1-2 77 16</inkml:trace>
  <inkml:trace contextRef="#ctx0" brushRef="#br0" timeOffset="-207820.46">23406 14335 96 0,'12'4'96'0,"-12"-4"-46"16,18 0-16 0,0 0 1-16,-2 0-7 0,6 0-4 15,0 0-9-15,2 0-12 16,-2 0-39-16,-4-5-42 15,1 10-19-15,-19-5-13 16,11 10 50-16,-11-10 60 16</inkml:trace>
  <inkml:trace contextRef="#ctx0" brushRef="#br0" timeOffset="-207651.43">23470 14536 147 0,'15'-4'69'0,"12"1"-24"0,0-4-12 16,5-1-28-16,2-1-58 16,-3-8-30-16,2 3-10 15,-9-11 23-15,-1 6 70 16</inkml:trace>
  <inkml:trace contextRef="#ctx0" brushRef="#br0" timeOffset="-207267.47">23814 14093 285 0,'10'-19'168'0,"3"6"-21"15,2 0-34-15,-1 4-19 16,4 6-23-16,-1-1-19 16,0 8-29-16,2 2-23 15,-4 4 1-15,2 6 0 16,-3 3 1-16,-3 1 0 15,-2 4 0-15,-5 4-2 16,-4 3 2-16,-9 6-2 16,-5 1 2-16,-2 1-4 15,-7 0 2-15,0-2-1 16,0-2 2-16,4-6-4 16,5-5 2-16,5-6 2 15,4-6 1-15,5-12 1 16,10 10 1-16,3-10-1 15,6-4 1-15,5-5 1 0,3 0 1 16,3-5-2-16,0-2-2 16,4 0-100-16,-2-4-57 15,-3-3-20-15,-1 2-12 16,-7-7-1-16,1 2-2 16</inkml:trace>
  <inkml:trace contextRef="#ctx0" brushRef="#br0" timeOffset="-207077.17">24281 14052 315 0,'0'0'178'16,"-4"19"-17"-16,2 0-57 16,-8 2-37-16,5 7-8 0,-5 2-14 15,1-1-72-15,1 7-76 16,-2-4-41-16,-4-3-19 15,3-4-3-15,0-8-2 16,4-4 10-16</inkml:trace>
  <inkml:trace contextRef="#ctx0" brushRef="#br0" timeOffset="-206921">24175 14205 307 0,'0'0'136'16,"10"15"-31"-16,-3-1-44 15,5 4-33-15,7 2-20 0,5 1-62 16,4-4-53 0,5 2-26-16,-9-9-10 0,7 1-5 15,-10-11 88-15</inkml:trace>
  <inkml:trace contextRef="#ctx0" brushRef="#br0" timeOffset="-206702.62">24423 14024 504 0,'0'0'183'15,"-15"-3"-8"-15,11 16-79 16,4 4-74-16,0 8-21 0,9 6-3 16,1 3-5-16,2 2 7 15,-1 1 1-15,6 2-90 16,-2-5-49-16,-2-6-28 15,2-3-19-15,-3-13 0 16,1-3-3-16</inkml:trace>
  <inkml:trace contextRef="#ctx0" brushRef="#br0" timeOffset="-206542.62">24728 14204 428 0,'21'-14'172'0,"4"2"-46"15,2 2-36-15,1-1-36 16,-3 2-84-16,1 2-79 0,-4 3-52 16,-8-1-15-16,-1 5-7 15,-13 0-6-15</inkml:trace>
  <inkml:trace contextRef="#ctx0" brushRef="#br0" timeOffset="-206340.62">24745 14083 574 0,'0'13'183'0,"0"0"-18"15,7 5-140-15,3 6-25 16,7 1 1-16,3 3 1 16,4 0-1-16,3-5-5 15,4 5-91-15,-2-7-46 0,-5-6-25 16,3-5-3-16,-11-10-5 15,0 0-3-15</inkml:trace>
  <inkml:trace contextRef="#ctx0" brushRef="#br0" timeOffset="-206079.63">25018 13880 614 0,'12'7'176'15,"-15"11"6"-15,-3 12-185 16,6 4 1-16,9 6 2 0,2 3 1 16,8 4 1-1,5 4 0-15,15 6-84 0,10 2-90 16,4-2-11-16,14 4-9 16,-12-9-4-16,1-6 196 15,-7-8 0-15,-6-7 0 16,-18-13 0-16,-5-7 0 15,-20-11 0-15,0 0 0 16,0 0 0-16</inkml:trace>
  <inkml:trace contextRef="#ctx0" brushRef="#br0" timeOffset="-200981.58">21047 16141 276 0,'-21'-6'195'0,"3"0"-19"15,7-4-67-15,11 10-33 16,0 0-7-16,0 0-31 16,0 0-40-16,10 14 0 15,2-4 1-15,7 1 3 16,9 0 9-16,15 0 8 16,13-3-5-16,15-1-4 15,16-7-4-15,13 0-5 16,14 0 1-16,2-4-2 15,2-3 3-15,-2 1-2 0,-10-1 0 16,-10 1 0-16,-12-1 0 16,-11 1-1-16,-12 0 1 15,-13 0 0-15,-1 0 1 16,-10-4-4-16,4 0-143 16,-1-5-33-16,-6-8-22 15,0-6-3-15,-14-13-1 16</inkml:trace>
  <inkml:trace contextRef="#ctx0" brushRef="#br0" timeOffset="-188338.77">24807 4027 68 0,'0'0'131'0,"-13"-20"15"16,3 6-41-16,1 3 1 15,-8-7 1-15,0 4-6 16,-12-4-19-16,-3 4-20 16,-12-3-9-16,-3 3-17 15,-11 0-19-15,-4-3-13 16,-9 3-3-16,-7-1 3 15,-8 1-7-15,-3 3-1 16,-9 1 2-16,-10 3-3 16,-7 3-1-16,-10 4-1 15,-7 10 0-15,-8 1 2 0,-7 5 4 16,-2 3 1-16,-1 6-1 16,-1 5-1-16,-1 6 1 15,-1 4-2-15,4 8 0 16,0 6-2-16,-2 6-1 15,-1 3 3-15,-2 11 2 16,-4 2-7-16,0 5 5 16,-1 5-3-16,4 3 4 15,-2 1-4-15,3 4 4 16,5-1-2-16,6 3 1 16,7-1 4-16,8 4-3 15,3-4 3-15,8 2-5 0,7 4-3 16,6 2 5-1,2 6 0-15,8 5-5 0,2 1 5 16,4 6-1-16,4 3-1 16,5 6 3-16,5 1 4 15,7 1-7-15,5-2 0 16,6-2-1-16,8 0-8 16,13-3-2-16,5-3-1 15,14-4 1-15,8-3-5 16,11-2 1-16,7-3-4 15,13-1 2-15,7-5 5 16,9-1 2-16,6-3 2 16,11-1-4-16,5-5 6 15,10 1-4-15,6-3 5 16,8-3-3-16,6-5 4 0,9-2 0 16,5-4-1-16,8-6 3 15,9-7-1-15,6-5 4 16,10-9 0-16,4-6 2 15,7-7-1-15,5-10 0 16,6-4 2-16,7-9 1 16,2-8 1-16,4-7 0 15,-1-5 1-15,6-10 0 16,2-4 2-16,-2-6 1 16,-4-7 1-16,5-6 0 15,-1-4 1-15,-6-5 1 16,-2-3 2-16,-5-7 1 15,-1-6 7-15,-6-6 16 0,0-1 0 16,-10-5-2 0,-4-4-3-16,-3-6 1 0,-3-5-4 15,-8-7 3-15,-5-2-4 16,-4-8-21-16,-7-5-1 16,-2-11 4-16,-3-4-2 15,-8-9-1-15,-4-6 3 16,-7-6-5-16,-6-7-6 15,-10-2 4-15,-6-4 2 16,-13-3 0-16,-5 1 1 16,-15-3 2-16,-5 5-4 15,-7-1 4-15,-5 2-1 16,-6 2-1-16,-4 2 3 16,-5 1-4-16,-3 0-4 15,-3 2-2-15,-8-3 7 0,-6 1-8 16,-4 0 6-1,-9 1-6-15,-5 3-3 0,-14 1 1 16,-7 0 3-16,-13 6-62 16,-12 2-57-16,-15 9-36 15,-15 8-12-15,-20-2-6 16,-16 7-4-16,-23 2 63 16,16 20 117-16,9 12 0 15,24 20 0-15,14 8 0 16,24 16 0-16,23 15 0 15,29 12 0-15,31 15 0 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14T07:29:50.772"/>
    </inkml:context>
    <inkml:brush xml:id="br0">
      <inkml:brushProperty name="width" value="0.05292" units="cm"/>
      <inkml:brushProperty name="height" value="0.05292" units="cm"/>
      <inkml:brushProperty name="color" value="#FFFFFF"/>
    </inkml:brush>
  </inkml:definitions>
  <inkml:trace contextRef="#ctx0" brushRef="#br0">5592 3683 591 0,'-7'-13'173'16,"0"-4"-29"-16,7 17-29 15,-11-15-115-15,11 15 0 16,0 0 0-16,-6-11 0 15,6 11 0-15,0 0 0 16,0 0 0-16,0 0 0 16,0 13 0-16,6-1 0 15,-6 9 0-15,3 9 0 16,-3 9 0-16,0 11 0 16,0 7 0-16,0 10 0 15,0 6 0-15,0 3 0 0,-3 0 0 16,3-1 0-16,-5-7 0 15,5-6 0-15,0-7 0 16,0-11 0-16,0-8 0 16,0-11 0-16,0-10 0 15,0-15 0-15,0 0 0 16,0-18 0-16,0-5-129 16,0-8-50-16,0-9-25 15,-2-5 3-15,-5-8-8 16</inkml:trace>
  <inkml:trace contextRef="#ctx0" brushRef="#br0" timeOffset="323">5275 3653 700 0,'-12'-10'207'15,"2"0"-91"-15,10 10-116 16,0-15 0-16,0 15 0 16,26-20 0-16,2 6 0 15,15-1 0-15,13-1 0 16,13 1 0-16,8-2 0 16,5 4 0-16,3 0 0 0,-8 4 0 15,-5 4 0 1,-12 2 0-16,-14 3 0 15,-12 0 0-15,-12 0 0 0,-5 0 0 16,-17 0 0-16,14 10-95 16,-14-10-95-16,0 0-10 15,-10 13-2-15,10-13-2 16</inkml:trace>
  <inkml:trace contextRef="#ctx0" brushRef="#br0" timeOffset="717">6665 3382 776 0,'-12'0'205'0,"1"11"-163"16,-9 2-42-16,7 6 0 15,-7 12 0-15,-1 9 0 16,-2 13 0-16,0 8 0 16,0 13 0-16,4 9 0 15,0 10 0-15,3 0 0 16,8 0 0-16,2-6 0 15,6-4 0-15,9-10 0 0,3-7 0 16,6-16 0-16,4-14 0 16,2-18 0-16,10-11-144 15,3-13-35-15,-3-16-16 16,1-11-7-16,1-16 2 16</inkml:trace>
  <inkml:trace contextRef="#ctx0" brushRef="#br0" timeOffset="1133">6989 3822 469 0,'6'40'188'16,"2"4"-36"-16,-8-5-39 0,10 4-19 15,-10-12-87-15,3-4-7 16,-3-10 0-16,8-6 0 15,-8-11 0-15,0 0 0 16,8-29 0-16,-4 1 0 16,4-8 0-16,1-7 0 15,2-2 0-15,0-2 0 16,2 3 0-16,0 4 0 16,3 8 0-16,-2 8 0 15,-2 11 0-15,2 13 0 16,0 7 0-16,0 9 0 15,4 10 0-15,-1 5 0 16,0 5 0-16,4 3 0 0,-6 1 0 16,2 2 0-16,-7-4 0 15,1-3 0-15,-11-5 0 16,0-8-51-16,-3-7-123 16,3-15-5-16,-12 0-21 15,6-13 1-15,-4-18-3 16</inkml:trace>
  <inkml:trace contextRef="#ctx0" brushRef="#br0" timeOffset="1417">7300 3385 529 0,'0'0'198'16,"20"18"-50"-16,-10-2-53 0,8 15-42 15,-1 5-53-15,7 9 0 16,3 11 0-16,0 5 0 16,1 7 0-16,1 1 0 15,-5 1 0-15,-5 0 0 16,-3-2 0-16,-6-2 0 16,-4-3 0-16,-6-6 0 15,0-6 0-15,-8-6 0 16,5-4-51-16,-8-13-83 15,-1-10-34-15,3-4-23 16,-1-14 0-16,10 0-2 16</inkml:trace>
  <inkml:trace contextRef="#ctx0" brushRef="#br0" timeOffset="1677">7807 3955 549 0,'20'0'195'16,"3"-7"-4"-16,1-2-103 16,7 3-88-16,1-2 0 15,1-3 0-15,0 2 0 0,-1-1 0 16,-4 2 0-1,-8 0-89-15,-6 8-79 0,-14 0-25 16,6 13-6-16,-14 8-1 16,-11 3 26-16</inkml:trace>
  <inkml:trace contextRef="#ctx0" brushRef="#br0" timeOffset="1806.99">8001 4268 333 0,'24'3'138'0,"-3"-8"-122"16,-2-11-82-16,9 3-22 16,-11-12-35-16,7 4-38 0</inkml:trace>
  <inkml:trace contextRef="#ctx0" brushRef="#br0" timeOffset="2420.01">8380 3749 726 0,'0'0'194'16,"7"-18"-91"-16,3 5-103 15,16-1 0-15,10-2 0 16,8-2 0-16,13-2 0 16,7 1 0-16,6 0 0 15,3-1 0-15,1-1 0 16,-5 1-63-16,-3 0-119 15,-4-1-2-15,-12-2-16 16,0 5-8-16,-13-2 22 0</inkml:trace>
  <inkml:trace contextRef="#ctx0" brushRef="#br0" timeOffset="2719">9430 3386 592 0,'0'12'206'16,"-6"-1"-3"-16,2 8-181 16,-2 5-22-16,-2 8 0 0,2 9 0 15,-1 8 0 1,2 11 0-16,5 11 0 0,0 5 0 15,6 2 0-15,7 0 0 16,3-2 0-16,5-6 0 16,1-7 0-16,10-9-57 15,-3-12-95-15,6-16-18 16,0-10-12-16,0-16-14 16,2-13-2-16</inkml:trace>
  <inkml:trace contextRef="#ctx0" brushRef="#br0" timeOffset="3100">9919 3909 389 0,'0'36'192'0,"-6"2"-14"16,0-4-63-16,2 2-13 15,-5-8-55-15,9-4-47 16,-4-9 0-16,4-15 0 15,0 0 0-15,0 0 0 16,8-30 0-16,1-2 0 16,3-7 0-16,3-3 0 15,3-3 0-15,2 0 0 16,4 3 0-16,-1 8 0 16,0 8 0-16,1 9 0 0,-1 12 0 15,-2 10 0 1,0 11 0-16,-1 5 0 0,-2 8 0 15,0 4 0-15,-4 3 0 16,0 2 0-16,-1 1 0 16,-4-9-6-16,-2-2-169 15,1-6-5-15,-5-10-22 16,-3-12 1-16,17 5-6 16</inkml:trace>
  <inkml:trace contextRef="#ctx0" brushRef="#br0" timeOffset="3421.02">10489 4020 707 0,'0'0'196'0,"0"12"-76"16,12-17-120-16,8 1 0 15,14-3 0-15,3-2 0 16,7 0 0-16,2 1 0 16,2-1 0-16,-6 2 0 15,-5 2 0-15,-9 5 0 0,-7 0 0 16,-11 0-65-16,-10 0-111 15,19-5-18 1,-19 5-6-16,5-11-1 0,-5-3 14 16</inkml:trace>
  <inkml:trace contextRef="#ctx0" brushRef="#br0" timeOffset="3871">11099 3616 744 0,'0'0'199'0,"0"0"-119"16,-9 21-80-16,9-2 0 15,4 8 0-15,1 5 0 0,-1 6 0 16,2 4 0-16,-1 4 0 16,1-1 0-16,-1 0 0 15,0-5 0-15,-5-4 0 16,0-9-102-16,0-10-78 16,4-3-12-16,-4-14-6 15,0 0 0-15,-14-22 45 16</inkml:trace>
  <inkml:trace contextRef="#ctx0" brushRef="#br0" timeOffset="4135">11187 3205 703 0,'12'-7'203'0,"-2"16"-86"15,3 11-117-15,10 9 0 16,6 14 0-16,9 11 0 16,2 13 0-16,-1 13 0 15,-2 10 0-15,-13 9 0 16,-11 5 0-16,-15 4 0 16,-18 5 0-16,-14-5-114 15,-19-7-76-15,-4-1-5 16,-13-16-4-16,-4-3-5 15</inkml:trace>
  <inkml:trace contextRef="#ctx0" brushRef="#br0" timeOffset="5146.99">9141 3424 338 0,'0'0'200'16,"0"-13"-8"-16,0 13-79 16,0 0-29-16,0 0-49 15,0 0-95-15,0 0-92 16,0 0-31-16,0 0-18 15,0 0 0-15,0 0 36 0</inkml:trace>
  <inkml:trace contextRef="#ctx0" brushRef="#br0" timeOffset="5704">8984 3657 618 0,'0'0'202'0,"0"17"-49"16,0 4-103-16,0 13-50 16,6 11 0-16,0 12 0 15,1 13 0-15,2 7 0 16,1 8 0-16,0-1 0 16,0-1 0-16,-3-4 0 15,-1-7 0-15,3-11 0 16,-3-10 0-16,-1-11 0 15,1-9 0-15,-2-10 0 16,1-10 0-16,-5-11-78 16,0-18-102-16,0-7-1 15,-13-12-25-15,5-3 2 16,-12-10 30-16</inkml:trace>
  <inkml:trace contextRef="#ctx0" brushRef="#br0" timeOffset="6764.99">8450 4166 537 0,'-14'0'206'0,"14"0"-20"0,-16-3-95 16,8-10-88-16,8 3-3 15,0-3 0-15,0-4 0 16,6 0 0-16,3-1 0 16,0 2 0-16,6-1 0 15,3 2 0-15,4 2 0 16,-1 1 0-16,2 4 0 16,2 4 0-16,-1 4 0 15,-2 8 0-15,0 6 0 16,-6 6 0-16,-3 10 0 0,-3 10 0 15,-6 6 0-15,-4 9 0 16,-8 4 0-16,-3 3 0 16,-5 0 0-16,-4-4 0 15,-3-4 0-15,0-7 0 16,-2-10 0-16,3-8 0 16,0-8 0-16,4-8 0 15,5-5 0-15,13-8 0 16,-15 0 0-16,15 0 0 15,0-12 0-15,0 12 0 16,17-18 0-16,3 12 0 16,6 0 0-16,6 1 0 0,10-1 0 15,10 1 0 1,4-4 0-16,6 1-173 16,-2-2-15-16,-9-5-30 15,2 1 6-15,-10-11-13 0</inkml:trace>
  <inkml:trace contextRef="#ctx0" brushRef="#br0" timeOffset="7237.36">12185 4192 625 0,'0'0'195'0,"0"0"-47"16,0 0-93-16,0 0-55 16,17-5 0-16,-1 5 0 0,10 0 0 15,7 0 0-15,8 0 0 16,6 0 0-16,7 0 0 15,7 0 0-15,-4 0 0 16,2 0 0-16,-5 0 0 16,-9 0 0-16,-5 0 0 15,-7 5-44-15,-11-5-84 16,-6 4-36-16,-6-1-27 16,-10-3-8-16,0 0-2 15,-13 0 105-15</inkml:trace>
  <inkml:trace contextRef="#ctx0" brushRef="#br0" timeOffset="7954.36">12515 3866 528 0,'0'0'178'15,"0"0"-15"-15,0 0-34 16,0 0-104-16,0 0-25 15,0 0 0-15,-9 8 0 16,9 6 0-16,0 11 0 16,5 8 0-16,-2 12 0 15,0 7 0-15,1 9 0 16,-1 7 0-16,3 3 0 0,-3-2 0 16,-1-4 0-1,-2-6 0-15,7-9 0 16,-7-7 0-16,3-9 0 0,-3-9 0 15,0-7 0-15,3-8 0 16,-3-10 0-16,0 0-96 16,13 0-61-16,-5-14-12 15,0-6-14-15,3-1 2 16,-2-9-24-16</inkml:trace>
  <inkml:trace contextRef="#ctx0" brushRef="#br0" timeOffset="8436.36">13526 3295 561 0,'0'0'205'16,"0"0"-27"-16,0 0-99 15,-8 14-79-15,8-1 0 0,0 10 0 16,5 10 0-16,2 10 0 15,1 12 0-15,-1 8 0 16,2 11 0-16,0 4 0 16,-2 4 0-16,-4-1 0 15,0-2 0-15,-3-9 0 16,0-6 0-16,-3-10 0 16,3-9 0-16,-3-9 0 15,3-9 0-15,0-10 0 16,0-7 0-16,0-10 0 15,0 0 0-15,0 0-147 16,3-24-44-16,2 8-9 16,-5-14-4-16,6-1-4 15</inkml:trace>
  <inkml:trace contextRef="#ctx0" brushRef="#br0" timeOffset="20710.22">20400 4060 475 0,'0'-12'165'0,"0"1"-25"0,-4-5-14 16,4 16-27-16,-6-21-81 15,6 21-18-15,-5-13 0 16,5 13 0-16,0 0 0 15,0 0 0-15,0 0 0 16,-10 7 0-16,10 9 0 16,0 9 0-16,0 12 0 15,0 8 0-15,0 12 0 16,0 8 0-16,0 3 0 16,0 3 0-16,0-1 0 15,0-7 0-15,4-6 0 16,-4-7 0-16,0-9 0 0,2-8 0 15,-2-5 0 1,0-5 0-16,0-3-38 0,-2-9-65 16,2-11-43-16,-12 0-10 15,2-13-9-15,0-5 0 16,-10-12-24-16</inkml:trace>
  <inkml:trace contextRef="#ctx0" brushRef="#br0" timeOffset="21043.12">19987 4035 563 0,'0'0'182'15,"0"-12"-45"-15,0 12-38 16,14-4-57-16,4 4-42 15,8 0 0-15,11 0 0 16,6 0 0-16,11 0 0 16,8-5 0-16,3 1 0 15,4 0 0-15,-2-2 0 16,-7 1 0-16,-5 1 0 16,-10 1 0-16,-12-1 0 15,-4 4 0-15,-8 0-8 16,-10-6-82-16,0 6-47 15,-11 0-27-15,11-4-8 16,-11 4-19-16,0 0-4 0</inkml:trace>
  <inkml:trace contextRef="#ctx0" brushRef="#br0" timeOffset="22262.38">20963 3849 101 0,'10'0'49'0,"-10"0"3"15,0 0-3-15,0 0 6 16,0 0 0-16,0 0 11 15,0 0 10-15,0 0 18 16,0 0-4-16,0 0-8 0,0 0-8 16,0 0-11-16,-12 12-9 15,12-12-13-15,-11 15-19 16,3-4-22-16,-2 8 0 16,1 3 0-16,-2 9 0 15,1 8 0-15,-2 10 0 16,1 7 0-16,-1 5-4 15,2 5 2-15,0 0 3 16,6-1-4-16,4-3 5 16,0-7-3-16,4-5 5 15,7-10-4-15,-1-5 3 16,1-8-3-16,2-3-5 0,-4-9-76 16,2-2-46-1,-11-13-27-15,11 0-33 0,-11 0-1 16,8-28-5-16,-1 3 105 15</inkml:trace>
  <inkml:trace contextRef="#ctx0" brushRef="#br0" timeOffset="22629.19">21248 3992 472 0,'13'-4'188'0,"-13"4"-35"0,3 12-62 16,-3 6-28-16,-3 3-16 15,-1 10-38-15,-6 3-9 16,0 5 0-16,-3 3 0 16,-3-2 0-16,4-2 0 15,-1-3 0-15,4-6 0 16,2-5 0-16,7-6 0 15,9-3 0-15,2-4 0 16,10-3 0-16,1-2 0 16,7-2 0-16,1-4 0 15,1-5 0-15,-2-3 0 16,0-4-6-16,1 0-109 16,-7-3-53-16,-10-4-3 0,0 2-6 15,-13-3-1-15,0 1-3 16</inkml:trace>
  <inkml:trace contextRef="#ctx0" brushRef="#br0" timeOffset="22879.19">21399 4051 434 0,'9'23'189'0,"-9"0"-15"15,0 4-78-15,8 11-40 16,-5 0-14-16,7 9-10 0,-1 2-32 16,2-1 0-16,-1-3 0 15,-4-3 0-15,3-5-4 16,-3-7-55-16,-2-4-54 16,-4-7-39-16,0-19-27 15,0 0-12-15,0 0-2 16,-4-19 61-16</inkml:trace>
  <inkml:trace contextRef="#ctx0" brushRef="#br0" timeOffset="23227.93">21543 3742 521 0,'0'0'190'15,"16"-7"-55"1,1 19-42-16,-2 6-30 0,3 13-42 16,5 11-21-16,0 12 0 15,4 9 0-15,-1 6 0 16,1 5 0-16,-4-1 0 16,-4 1 0-16,-4-5 0 15,-5-6 0-15,-3-6 0 16,-7-8 0-16,0-7 0 15,-7-4 0-15,-2-6 0 16,-1-6 0-16,-1-5 0 0,4-4 0 16,7-17-10-1,-15 14-105-15,15-14-43 0,-13-12-28 16,13-3 1-16,2-11-9 16,9-4 19-16</inkml:trace>
  <inkml:trace contextRef="#ctx0" brushRef="#br0" timeOffset="23557.31">22122 4243 253 0,'0'0'149'15,"20"-8"-27"-15,-3 3-15 16,1-2-21-16,9 1-17 16,3-4-18-16,5 3-16 15,3-1-19-15,-3 2-18 16,-1 2-24-16,-3 0-37 15,-6 4-50-15,-7 4-27 16,-18-4-26-16,16 15-5 16,-16-15 1-16,-17 26 133 0</inkml:trace>
  <inkml:trace contextRef="#ctx0" brushRef="#br0" timeOffset="23863.02">22222 4489 236 0,'16'-5'176'15,"-2"1"-38"-15,-2-2-32 16,5 2 1-16,2-6-15 16,6 6-12-16,-3-6-13 15,6 5-46-15,-6-1-21 16,0 3 0-16,1-2 0 15,-4 5 0-15,-4-3 0 0,-3 3 0 16,-12 0 0-16,12 0 0 16,-12 0 0-16,0 0-32 15,10 3-30-15,-10-3-54 16,0 0-51-16,0 0-23 16,0-14 2-16,0 14-5 15,0-19 118-15</inkml:trace>
  <inkml:trace contextRef="#ctx0" brushRef="#br0" timeOffset="27031.77">22733 3982 242 0,'10'-12'145'15,"-10"12"-2"-15,6-12-17 16,-6 12-15-16,7-13-18 16,-7 13-17-16,11-13-22 15,-11 13-21-15,14-13-33 0,-14 13 0 16,19-8 0 0,-9 4 0-16,1 4 0 0,3-2 0 15,0 2 0-15,1 0 0 16,1 5 0-16,0 1 0 15,1 3 0-15,1 2 0 16,-1 5 0-16,2 5 0 16,-3 1 0-16,-3 6 0 15,-8 5 0-15,-5 4 0 16,0 3 0-16,-5 4 0 16,-8-3 0-16,-4 1 0 15,-3-1 0-15,-1-4 0 16,0-2 0-16,0-7 0 0,2-5 0 15,4-5 0 1,4-4 0-16,11-14 0 0,-17 16 0 16,17-16 0-16,0 0 0 15,0 0 0-15,20-12 0 16,-5 4 0-16,6-2 0 16,6-1 0-16,5-3 0 15,4-1 0-15,5-4-120 16,4-5-53-16,4 2-10 15,-4-5 4-15,4 2-11 16,-9-5 12-16</inkml:trace>
  <inkml:trace contextRef="#ctx0" brushRef="#br0" timeOffset="27329.77">23535 3881 611 0,'0'0'198'16,"0"0"-7"-16,-7-11-168 15,7 11-23-15,0 15 0 16,0 0 0-16,5 9 0 16,-5 4 0-16,7 4 0 15,-3 4 0-15,1 7 0 16,0-2 0-16,1 0 0 15,0-6 0-15,0-3 0 16,-6-8 0-16,6 1-100 0,-6-8-52 16,0-17-31-16,-8 16-10 15,-5-19 0-15,0-7-2 16</inkml:trace>
  <inkml:trace contextRef="#ctx0" brushRef="#br0" timeOffset="27554.45">23265 3913 635 0,'-3'-10'189'15,"14"5"-29"-15,6 5-121 16,5-5-39-16,8 0 0 16,13 2 0-16,1-2 0 15,8 1 0-15,3 1 0 16,-1 3 0-16,-4-7-6 0,-3 7-112 15,-8-5-54-15,-9-3-7 16,-2 0-18-16,-13-6 3 16,2 1 37-16</inkml:trace>
  <inkml:trace contextRef="#ctx0" brushRef="#br0" timeOffset="27862.87">23947 3575 552 0,'0'0'196'0,"7"13"-18"16,-13-2-81-16,6 12-97 16,-6 5 0-16,1 6 0 15,-2 9 0-15,3 4 0 16,4 4 0-16,0 2 0 15,11 0 0-15,1-6 0 16,8-4 0-16,1-4 0 16,6-6 0-16,-2-11-22 15,2-3-99-15,-4-12-34 16,-6-7-29-16,2-9-4 16,-10-11-3-16,-3-8 29 15</inkml:trace>
  <inkml:trace contextRef="#ctx0" brushRef="#br0" timeOffset="28247.35">24156 3699 483 0,'0'0'182'16,"18"-14"-28"-16,-18 14-44 15,25-11-27-15,-13 5-72 16,2 6-11-16,5 0 0 15,-4 0 0-15,-2 4 0 16,-1 3 0-16,-5 3 0 16,-2 5 0-16,-5 1 0 0,-4 3 0 15,-2 4 0-15,-1 1 0 16,0 0 0-16,2 1 0 16,5 0 0-16,0 0 0 15,11 0 0-15,3-1 0 16,4 0 0-16,1-1 0 15,2 1 0-15,-2-2 0 16,-5-1 0-16,-3 1 0 16,-6-1 0-16,-5 1 0 15,-14-1 0-15,-3-1 0 16,-4 0-107-16,-5-2-68 16,-4-7-17-16,0-3 0 15,-3-15-4-15,4-5 35 16</inkml:trace>
  <inkml:trace contextRef="#ctx0" brushRef="#br0" timeOffset="28579.37">24330 3410 348 0,'22'6'190'15,"-2"5"-5"-15,0 8-86 16,3 13-39-16,-1 4 5 16,8 14-11-16,-6 2-32 0,0 10-22 15,-2 0 0 1,-6 3 0-16,-6 0 0 0,-6-4 0 16,-4-2 0-1,-4-3 0-15,-4-6 0 0,-3-5 0 16,-1-4 0-16,-1-6 0 15,0-8 0-15,2-4 0 16,2-5-84-16,-3-5-88 16,1-13-20-16,11 0-4 15,-17-4 0-15,17 4 13 16</inkml:trace>
  <inkml:trace contextRef="#ctx0" brushRef="#br0" timeOffset="29099.2">24631 4030 451 0,'0'0'195'0,"6"-17"-4"15,-6 17-63-15,17-14-70 16,-2 6-58-16,6 1 0 15,6 1 0-15,5 1 0 16,4 0 0-16,4 0 0 0,-2 2 0 16,0 3 0-16,-3-3-59 15,-5 3-91-15,-8-8-28 16,-6 3 1-16,-16 5-5 16,10-14 2-16</inkml:trace>
  <inkml:trace contextRef="#ctx0" brushRef="#br0" timeOffset="29317.87">24808 3812 652 0,'0'0'197'0,"-12"0"-46"16,18 9-128-16,-1 5-23 15,4 6 0-15,4 9 0 0,-1 3 0 16,5 4 0-16,2 6 0 15,1 4 0-15,-4-5-97 16,5-2-63-16,-5-5-19 16,-1-11 0-16,-3-10-2 15,-12-13-4-15</inkml:trace>
  <inkml:trace contextRef="#ctx0" brushRef="#br0" timeOffset="29548.99">25139 3552 558 0,'12'21'181'16,"-12"1"-2"-16,0 9-74 16,6 11-105-16,2 7 0 15,5 9 0-15,2 8 0 16,3 2 0-16,4 8-49 15,-5 1-99-15,-4-1-28 16,-4 0-2-16,-13-6-3 16,-7 1-4-16</inkml:trace>
  <inkml:trace contextRef="#ctx0" brushRef="#br0" timeOffset="30113.51">23943 4803 356 0,'-16'6'194'0,"16"-6"-1"15,0 0-61-15,0 0-45 16,0 0-26-16,0 0-61 16,26-7 0-16,-3-1 0 15,3-2 0-15,6-3 0 16,4-2 0-16,0-2 0 15,3 1 0-15,-4-2 0 16,-4 4 0-16,-8 3 0 16,-3 4 0-16,-9 4 0 15,-11 3 0-15,12 16 0 16,-12 4 0-16,-6 8 0 16,1 7 0-16,-1 8 0 15,-2 6 0-15,0 7 0 16,-3 4 0-16,1-3 0 15,0-2 0-15,3-3 0 0,-1-6 0 16,3-6 0-16,3-6 0 16,2-9 0-16,0-8 0 15,0 1-3-15,0-18-133 16,0 11-29-16,0-11-6 16,-19-11-9-16,7-2 0 15</inkml:trace>
  <inkml:trace contextRef="#ctx0" brushRef="#br0" timeOffset="30290.51">23952 5117 519 0,'12'-7'181'0,"3"-6"-9"0,7-2-53 16,9 1-87-1,1-2-32-15,6-1 0 0,5 0-57 16,-1 2-91-16,-5 0-25 15,-2 9-25-15,-17-1 6 16,-8 7-3-16</inkml:trace>
  <inkml:trace contextRef="#ctx0" brushRef="#br0" timeOffset="30578.23">23689 5132 501 0,'0'0'197'16,"0"0"-6"-16,-10 18-69 16,2-4-110-16,4 10-12 15,-1 6 0-15,-4 3 0 16,3 4 0-16,-1 2 0 15,0 2 0-15,-2-5 0 16,-1-2-80-16,-2-9-48 16,-2-8-24-16,2-6-16 15,-4-11 7-15,0-7-8 16,-5-12 4-16</inkml:trace>
  <inkml:trace contextRef="#ctx0" brushRef="#br0" timeOffset="30738.23">23456 5264 349 0,'15'7'131'0,"2"3"-26"0,8 4-38 16,6 2-27-16,6 1-27 15,2 1-23-15,4 0-46 16,-2 1-45-16,-9-6-36 16,-1 5-16-16,-20-9-1 15,-1 6 60-15</inkml:trace>
  <inkml:trace contextRef="#ctx0" brushRef="#br0" timeOffset="31148.06">23153 5288 632 0,'0'-12'190'0,"0"0"-49"15,0 0-81-15,14 5-60 16,-1 1 0-16,-2 3 0 16,7 3 0-16,-5 0 0 15,2 8 0-15,-4 5 0 16,-1 4 0-16,-8 7 0 16,-2 5 0-16,-9 5 0 0,-3 4 0 15,-5 2 0 1,-2-1 0-16,-2-4 0 0,1-3 0 15,1-4 0-15,4-8 0 16,4-6 0-16,11-14 0 16,-9 13 0-16,9-13 0 15,0 0 0-15,17 0 0 16,-2 0 0-16,5-3 0 16,8-1 0-16,6 4-72 15,8-7-68-15,1-1-24 16,11 3-24-16,-7-8-1 15,8 7-4-15</inkml:trace>
  <inkml:trace contextRef="#ctx0" brushRef="#br0" timeOffset="31826.74">22944 6536 549 0,'0'10'160'0,"0"-10"-29"16,12-7-25-16,4 4-34 15,3-4-67-15,10-1-8 0,1 0-3 16,3 1 3-1,2-2 3-15,2 4-9 0,-2 5-59 16,-8-5-53-16,-9 5-31 16,-4 10-22-16,-14-10-16 15,0 24 2-15,-12-9 79 16</inkml:trace>
  <inkml:trace contextRef="#ctx0" brushRef="#br0" timeOffset="32000.52">23030 6806 108 0,'14'-3'113'0,"13"3"-31"15,2-8-42-15,9 2-13 16,-1-3-13-16,3-3-34 0,4 1-40 16,-8-10-31-16,2 10-18 15,-13-11 5-15,4 8 104 16</inkml:trace>
  <inkml:trace contextRef="#ctx0" brushRef="#br0" timeOffset="32278.5">23665 6193 715 0,'11'14'190'0,"-11"6"-72"16,0 5-118-16,0 5 0 16,8 5 0-16,2 5 0 15,3 5 0-15,0 0 0 0,-1 2 0 16,1-2 0-16,-4-3 0 16,-1-7 0-16,-1-2-31 15,-3-10-89-15,-1-7-32 16,-3-16-26-16,0 0-11 15,8-13 1-15,-8-16 23 16</inkml:trace>
  <inkml:trace contextRef="#ctx0" brushRef="#br0" timeOffset="32999.28">24247 6041 254 0,'15'-6'124'16,"1"6"-11"-16,-5 0 9 15,-11 0-18-15,16 0-17 16,-16 0-15-16,0 0-11 16,-11 12-14-16,1-2-11 15,-9 1-33-15,-1 2-3 16,-2-1 0-16,-5-1 0 15,0 2 0-15,0-2 0 16,2-3 0-16,4-1 0 16,0-3 0-16,9 0 0 0,-2-1 0 15,14-3 0-15,-12 10 0 16,12-10 0-16,-5 20 0 16,5-6 0-16,0 3 0 15,0 2 0-15,-3 3 0 16,3-1 0-16,0-1 0 15,-4-3 0-15,4-2 0 16,0-3 0-16,0-12 0 16,7 15 0-16,-7-15 0 15,0 0 0-15,13 10 0 16,-13-10 0-16,18 0 0 16,-7-5 0-16,-1 0 0 15,4-1 0-15,-1 2 0 16,3-1 0-16,-3 0 0 15,2 5 0-15,-1 0 0 0,-3 0 0 16,2 5 0-16,-3 3 0 16,0 3 0-16,0 2 0 15,-3 2 0-15,-1 1 0 16,-1 2 0-16,-1 1 0 16,-4-3 0-16,0 4 0 15,0-1 0-15,-10 0 0 16,1 1 0-16,-2 1 0 15,-2-2 0-15,-1 1 0 16,-2-5 0-16,3 0 0 16,-3-5 0-16,3 0 0 15,1-5 0-15,2-5 0 0,10 0 0 16,-16-11-42-16,8-1-102 16,5 0-25-16,-3-8-9 15,6 2-4-15,-9-7-7 16</inkml:trace>
  <inkml:trace contextRef="#ctx0" brushRef="#br0" timeOffset="45688.85">7712 6400 630 0,'-12'-7'190'0,"12"7"-29"15,0 0-119-15,0 0-42 16,-10-6 0-16,10 6 0 15,0 0 0-15,10-5 0 16,2 5 0-16,1 0 0 16,9-7 0-16,2 7 0 0,8-7 0 15,3 2 0 1,1 2 0-16,2-2 0 0,-4 5 0 16,-1-5 0-16,-4 5 0 15,-1-3 0-15,-7 3 0 16,-3 0 0-16,-5 0 0 15,-13 0-66-15,14 6-93 16,-14-6-7-16,0 0-7 16,-20 15-3-16,3-1-6 15</inkml:trace>
  <inkml:trace contextRef="#ctx0" brushRef="#br0" timeOffset="45896.04">7626 6711 707 0,'0'0'180'16,"0"0"-44"-16,14-7-136 15,11-1 0-15,9-2 0 16,4 1 0-16,8 0 0 16,6 0 0-16,-2 3 0 15,0 1-129-15,-6-1-46 16,-3 6-13-16,-10-3-3 15,3 3 0-15</inkml:trace>
  <inkml:trace contextRef="#ctx0" brushRef="#br0" timeOffset="46945.33">8539 6324 496 0,'-16'-10'159'0,"5"1"-23"16,11 9-14-16,-20-21-28 15,14 11-78-15,-1-4-16 16,0 0 0-16,2-1 0 16,5 0 0-16,-5-2 0 0,5 1 0 15,5-1 0-15,0 1 0 16,2 0 0-16,3 1 0 15,2 2 0-15,1 1 0 16,3 3 0-16,1 1 0 16,1 3 0-16,3 5 0 15,2 0 0-15,-1 0 0 16,0 5 0-16,2 2 0 16,-1 2 0-16,-3 2 0 15,1 2 0-15,-4 2 0 16,0 0 0-16,-2 4 0 15,-1-1 0-15,-3 4 0 16,-4 1 0-16,-2 3 0 0,-5 3 0 16,0 4 0-1,-9 4 0-15,0 2 0 0,-5 2 0 16,-3 2 0-16,1 2 0 16,-4 1 0-16,-2-1 0 15,1-4 0-15,-4 2 0 16,1-4 0-16,-3-3 0 15,1-5 0-15,3-5 0 16,1-3 0-16,3-7 0 16,3-5 0-16,3-4 0 15,13-7 0-15,-11 4 0 16,11-4 0-16,0 0 0 16,0 0 0-16,0 0 0 0,0-10 0 15,0 10 0 1,15-8 0-16,-3 4 0 0,3-2 0 15,7 0 0-15,4 0 0 16,4 0 0-16,2 0 0 16,5 0 0-16,0 3 0 15,0-1 0-15,-7 4 0 16,-1-3 0-16,-6 3 0 16,-3 0 0-16,-6 0 0 15,-14 0 0-15,14 0 0 16,-14 0 0-16,0 0 0 15,0 0 0-15,0 0 0 16,-3 9 0-16,3-9-123 16,-16 9-47-16,16-9-5 0,-20 6-3 15,20-6-5-15</inkml:trace>
  <inkml:trace contextRef="#ctx0" brushRef="#br0" timeOffset="48689.7">15807 5960 397 0,'0'0'149'0,"-14"13"-14"16,14-13-18-16,0 0-20 16,0 0-23-16,0 0-20 15,0 0-54-15,0 0 0 16,9-19 0-16,0 2 0 15,1-3 0-15,3-5 0 0,2-3 0 16,5-5 0-16,0-2 0 16,2 0 0-16,-1 3 0 15,0 3 0-15,-1 3 0 16,-7 5 0-16,3 6 0 16,-9 5 0-16,-7 10 0 15,10-10 0-15,-10 10 0 16,0 0 0-16,0 13 0 15,0 5 0-15,-2 6 0 16,2 7 0-16,-4 8 0 16,4 10 0-16,0 8 0 15,0 8 0-15,4 1 0 16,-2-2 0-16,5-1 0 0,-4 0 0 16,3-5 0-1,-3-2 0-15,1-8 0 0,-4-5 0 16,0-4 0-16,0-6 0 15,0-5 0-15,0-7 0 16,-4-6 0-16,4-4 0 16,0-11 0-16,-12 6 0 15,-1-10-30-15,2 4-36 16,-9-9 2-16,2 9 2 16,-4-8 4-16,1 3 38 15,0 2 19-15,2 3 4 16,8 0 42-16,-2-6 21 15,13 6 0-15,0 0-1 16,0 0-9-16,0 0-56 16,13-5 0-16,6 5 0 15,7 4 0-15,3-4 0 16,9 4 0-16,4 0 0 0,2 0 0 16,1 0 0-16,-2-1 0 15,-5-3 0-15,-7 3 0 16,-6-3 0-16,-5 0 0 15,-7 0-77-15,-13 0-97 16,0 0-21-16,0 0 0 16,-33-6-4-16,-1 6 16 15</inkml:trace>
  <inkml:trace contextRef="#ctx0" brushRef="#br0" timeOffset="49808.09">9872 5836 414 0,'0'0'171'16,"0"0"-28"-16,0 0-17 15,0 0-26-15,-13 0-34 16,1 9-63-16,-7-5-3 16,-2 0 0-16,-5-1 0 15,-3 0 0-15,-5 1 0 16,-4-4 0-16,-3 0 0 16,-1 3 0-16,-3-3 0 0,3-3 0 15,2 3 0-15,5-4 0 16,4 4 0-16,8 0 0 15,3-5 0-15,10 5 0 16,10 0 0-16,-10 0 0 16,10 0 0-16,0 0 0 15,0 0 0-15,0 0 0 16,8 14 0-16,-2-2 0 16,2 6 0-16,4 4 0 15,4 8 0-15,-2 9 0 16,4 9 0-16,-3 7 0 15,-1 10 0-15,-4 7 0 16,-4 10 0-16,-2 2 0 16,-4 3 0-16,0 0-4 0,0 0 3 15,-5-3-1-15,1-7 7 16,4-9-3-16,0-9-2 16,0-7 0-16,0-9 0 15,0-8 0-15,0-9 0 16,0-9 0-16,4-5 0 15,-4-12 0-15,0 0 0 16,12 7 0-16,-1-11 0 16,7-3 0-16,3-2 0 15,4 1 0-15,5-1 0 16,2 0 0-16,1 1 0 16,-2 1 0-16,-1 3 0 0,-8 4 0 15,-1-5 0 1,-4 5 0-16,-1 0 0 0,-6-5-134 15,-10 5-48-15,22-12 4 16,-15-2-11-16,2-1-5 16</inkml:trace>
  <inkml:trace contextRef="#ctx0" brushRef="#br0" timeOffset="50176.52">10242 6070 548 0,'0'0'184'16,"0"0"-14"-16,0 12-72 15,3 6-83-15,4 6-7 16,3 9-8-16,-1 8 0 16,1 7 0-16,3 6 0 15,-3 5 0-15,-1 1 0 16,-5 0 0-16,0-4 0 0,-4-2 0 16,0-9 0-1,-5-7 0-15,3-6 0 0,-2-8 0 16,4-6-22-1,0-18-92-15,0 0-51 0,-13 0-20 16,1-16-3-16,3 0-1 16,-9-12 29-16</inkml:trace>
  <inkml:trace contextRef="#ctx0" brushRef="#br0" timeOffset="50474.72">9901 6282 631 0,'-9'-14'185'0,"-2"-1"-24"15,6-3-115-15,5 4-46 16,13 1 0-16,6 1 0 0,10 1 0 16,11 1 0-16,13 0 0 15,9 2 0-15,5 2 0 16,6 1 0-16,1 5 0 15,-2-3 0-15,-9 3 0 16,-7 0 0-16,-12 0 0 16,-9 4 0-16,-7 0-75 15,-8 2-91-15,-9-6-10 16,-11 0-4-16,0 0-2 16,12 13-2-16</inkml:trace>
  <inkml:trace contextRef="#ctx0" brushRef="#br0" timeOffset="50923.93">10912 5896 596 0,'0'0'160'0,"0"0"-28"15,-9 14-31-15,9-14-67 16,-8 27-34-16,1-2 0 15,0 7 0-15,1 9 0 16,-1 7 0-16,3 10 0 16,-2 7 0-16,6 2 0 15,-3-1 0-15,6 0 0 16,3-3 0-16,1-7 0 16,8-8 0-16,-1-4 0 15,6-10 0-15,0-5-8 16,-4-13-93-16,5-12-54 15,4-4-20-15,-10-13-4 16,5-2-2-16,-9-18-2 16</inkml:trace>
  <inkml:trace contextRef="#ctx0" brushRef="#br0" timeOffset="51357.77">11186 6141 353 0,'2'26'182'16,"7"11"-12"-16,-3 5-52 16,-2-3-32-16,6 5-7 15,-6-5-44-15,4-4-35 0,1-6 0 16,-5-6 0-16,3-8 0 16,-5-4 0-16,-2-11 0 15,0 0 0-15,6-14 0 16,-6-7 0-16,0-6 0 15,0-5 0-15,0-5 0 16,4-1 0-16,-1-4 0 16,5 1 0-16,2 5 0 15,1 8 0-15,-1 6 0 16,1 6 0-16,0 10 0 16,1 6 0-16,4 13 0 15,-2 4 0-15,4 7 0 16,2 3 0-16,3 5 0 15,-2 1 0-15,2 2 0 16,-3-3 0-16,-1-3 0 16,-4-3 0-16,-4-1 0 15,-4-5-101-15,-4-10-62 0,-3-10-8 16,0 0-3-16,14 0-6 16,-14-17-8-16</inkml:trace>
  <inkml:trace contextRef="#ctx0" brushRef="#br0" timeOffset="51657.47">11767 6264 559 0,'0'0'179'0,"0"0"-52"15,11 8-37-15,-11-8-28 16,20 0-66-16,-5 0-3 16,3-4 0-16,1 4 2 15,-1 0 3-15,0-3 2 16,-4 3 1-16,2 0 2 16,-3 0 1-16,-2 0 1 15,-11 0-1-15,19 0-84 16,-19 0-72-16,0 0-13 15,0 0-15-15,0 0-6 16,-11 9-5-16</inkml:trace>
  <inkml:trace contextRef="#ctx0" brushRef="#br0" timeOffset="52126.17">11952 6011 438 0,'9'-14'180'15,"2"10"-6"-15,-11 4-65 16,20-5-64-16,-7 5-11 16,3 0-23-16,-1 7 0 15,3-2 0-15,-1 2-4 16,1 2-4-16,-1 2-3 0,-2 3 0 15,1 1 0-15,-1 0 0 16,-3 2-2-16,-1 2-2 16,-2-1 2-16,-1 2 1 15,-8 2 1-15,0 2-1 16,-6 1 2-16,-2 1-2 16,-6 2 2-16,3 1-2 15,-4 0 3-15,4-2 1 16,1-4-2-16,3-2 3 15,7-3-7-15,4-4 6 16,6 0-3-16,4-5 0 16,2-2 0-16,5 0 0 15,0-4 0-15,1-3 0 0,1 0-22 16,-2-5-112-16,-3-4-38 16,-9-6-8-16,2 0 1 15,-11-10-3-15,2 1 28 16</inkml:trace>
  <inkml:trace contextRef="#ctx0" brushRef="#br0" timeOffset="52407.87">12273 5798 576 0,'22'0'182'0,"-10"11"-49"16,2 3-60-16,8 9-17 16,0 6-53-16,5 10-3 0,-3 11 0 15,-1 8 0-15,1 8 0 16,-6 6-3-16,-7 3 4 16,-7 3-1-16,-4 1 2 15,-13-4-58-15,-6-4-99 16,-6 2-31-16,-11-13 5 15,-6 1-7-15,-17-13-3 16</inkml:trace>
  <inkml:trace contextRef="#ctx0" brushRef="#br0" timeOffset="53409.66">9817 6513 555 0,'0'0'179'0,"-8"-16"-35"16,4 5-38-16,4 11-67 16,-8-16-39-16,8 16 0 15,-1-18 0-15,1 18 0 16,0-16 0-16,0 16 0 15,6-15 0-15,-6 15 0 16,17-17 0-16,-2 9 0 16,0 1 0-16,4 2 0 0,-4 5 0 15,5 0 0-15,-4 3 0 16,-1 6 0-16,-2 4 0 16,-1 3-3-16,0 6 3 15,-4 3-6-15,1 3 8 16,-5 3-6-16,-4 4 2 15,0 1-2-15,-4 5 1 16,-6-1 3-16,0-1-1 16,-2-2 1-16,0-4-1 15,-2-5 2-15,3-4-2 16,-1-5 3-16,2-5-1 16,10-14 0-16,-14 15 0 15,14-15 1-15,0 0 0 16,0 0 2-16,0 0 2 0,0 0-3 15,0 0-3 1,12-7 0-16,1 2 0 0,4 2 0 16,3-2 0-16,6 1 0 15,2-1 0-15,2 1 0 16,-2-1 0-16,-2 1 0 16,-5 4 0-16,-2-3 0 15,-7 3 0-15,-12 0-100 16,14 5-74-16,-14-5-6 15,13 9-5-15,1-5-5 16,-3-4 3-16</inkml:trace>
  <inkml:trace contextRef="#ctx0" brushRef="#br0" timeOffset="54084.28">13165 6371 501 0,'0'0'172'0,"0"0"-29"15,10-7-37-15,-10 7-50 16,18-3-48-16,-1 3-2 16,7-4 0-16,8 1 0 15,7 3-3-15,7-7 1 16,2 3-4-16,0 0 2 15,1 1-3-15,-6 3 4 16,-8-5 0-16,-5 5 2 0,-9-3-51 16,-7 3-84-16,-14 0-35 15,0 0-12-15,0 0-7 16,-20-12 2-16</inkml:trace>
  <inkml:trace contextRef="#ctx0" brushRef="#br0" timeOffset="54378.5">13334 6109 749 0,'0'0'183'0,"0"0"-92"0,-11 0-91 16,11 15 0-16,7 5 0 15,2 7 0-15,3 10 0 16,2 5 0-16,4 8 0 15,0 5 0-15,2 0 0 16,-3 1 0-16,0-7 0 16,-2 0 0-16,-4-7 0 15,-3-7 0-15,-1-5 0 16,-3-8 0-16,-1-4-43 16,-3-18-93-16,0 0-36 15,0 0-2-15,10-19-5 16,-2-7 0-16</inkml:trace>
  <inkml:trace contextRef="#ctx0" brushRef="#br0" timeOffset="54775.81">13899 5880 642 0,'0'-10'181'16,"0"10"-14"-16,0 0-134 15,0 16-33-15,6 2 0 16,2 9 0-16,4 6 0 16,5 10 0-16,1 7 0 15,6 11 0-15,-2 2 0 0,1 1 0 16,-4-3 0-16,-2-4 0 15,-1-3 0-15,-5-9 0 16,-2-6 0-16,-4-9 0 16,-3-8 0-16,-2-4 0 15,5-6 0-15,-5-12 0 16,0 12 0-16,0-12 0 16,0 0 0-16,0-17-93 15,4 5-78-15,-4-10-9 16,0 2-2-16,-11-9-9 15,11 5 2-15</inkml:trace>
  <inkml:trace contextRef="#ctx0" brushRef="#br0" timeOffset="56496.14">14364 5378 508 0,'0'0'184'15,"-14"-11"-9"-15,14 11-64 16,-10 0-66-16,10 0-45 0,0 0 0 16,0 0 0-16,18 0 0 15,-4 0 0-15,7 0 0 16,6 0 0-16,6 0 0 16,5 0 0-16,6-7 0 15,4 3 0-15,0-2 0 16,0 1 0-16,-5-1 0 15,-5 2 0-15,-6 1 0 16,-7 3 0-16,-6 0 0 16,-7 7 0-16,-12-7 0 15,10 18 0-15,-10-2 0 16,0 4 0-16,0 9 0 16,0 6 0-16,2 7 0 15,4 13 0-15,1 9 0 16,10 11 0-16,-2 8 0 0,8 11-3 15,3 3 0-15,0 4 4 16,4 1-5-16,1-6 5 16,-1-5-3-16,-4-7 3 15,-1-12-2-15,-2-9 3 16,-6-10-2-16,-1-8-3 16,-5-9 4-16,-2-6-3 15,-6-5 2-15,-3-6-2 16,4-4 3-16,-4-2 0 15,-5-1 2-15,-5 0 1 16,-3-1 1-16,-12 1-5 16,-7-1 0-16,-10 0 0 15,-8 1 0-15,-12-2 0 0,-6-1 0 16,-2 0 0-16,-2-2-132 16,2-7-43-16,6 0-10 15,-5-10-3-15,7 5-9 16</inkml:trace>
  <inkml:trace contextRef="#ctx0" brushRef="#br0" timeOffset="70752.83">8046 8826 674 0,'0'0'185'16,"-11"0"-39"-16,11 0-128 16,0 0-18-16,20-9 0 15,3 5 0-15,7-1 0 16,4 0 0-16,6-1 0 15,3 1 0-15,3 2 0 0,-1-1 0 16,-3 4 0 0,-6 0 0-16,-3 0 0 0,-7 0 0 15,-3 5 0-15,-7-5 0 16,0 3 0-16,-16-3-83 16,12 0-77-16,-12 0-24 15,0 0 0-15,-11 14-6 16,-9-7 2-16</inkml:trace>
  <inkml:trace contextRef="#ctx0" brushRef="#br0" timeOffset="70955.85">8085 9068 665 0,'0'0'184'0,"15"0"-16"16,10-6-162-16,10 1-6 0,12-3 0 15,4-1 0-15,7 1 0 16,2 0 0-16,3-1-105 16,-1 6-67-16,-12-5-6 15,-2 8 1-15,-10-10-7 16,3 6 0-16</inkml:trace>
  <inkml:trace contextRef="#ctx0" brushRef="#br0" timeOffset="71601.41">9193 8558 606 0,'-6'-14'173'0,"-5"-6"-13"15,5-1-93-15,6 0-75 16,0 0 2-16,7 0-2 16,3 2 1-16,0 2 4 15,4-2 4-15,4 5 2 0,3-1 1 16,5 5 0-1,-3-1 3-15,7 5 1 0,0 6 1 16,0 0-1-16,0 6-3 16,-3 7-5-16,-4 7 0 15,-4 8 0-15,-9 9 0 16,-10 9 0-16,-4 10 0 16,-12 6 0-16,-10 8 0 15,-6 3 0-15,-6-3 0 16,-4-2 0-16,-1-8 0 15,2-10 0-15,8-11 0 16,7-10 0-16,6-13 0 16,7-6 0-16,13-10 0 15,0 0 0-15,0-13 0 16,17 0 0-16,4-4 0 0,9-1 0 16,3 0 0-16,10-2 0 15,4 4 0-15,5-1 0 16,-2 7 0-16,-1 5 0 15,-4 5 0-15,-6 0 0 16,-6 0 0-16,-7 7 0 16,-5-3-79-16,-5 1-83 15,-16-5-14-15,14-11-4 16,-14-5-1-16,0-2-1 16</inkml:trace>
  <inkml:trace contextRef="#ctx0" brushRef="#br0" timeOffset="72102.09">9580 8011 379 0,'5'-16'167'15,"-5"-7"-1"-15,6 1-47 16,2 0-32-16,-1-2-31 16,6 3-50-16,3-2 1 15,2 3 1-15,-1 2 3 0,4 6-1 16,0 2-3-16,2 5-7 16,2 5 0-16,-1 6 0 15,-1 3 0 1,-3 6 0-16,-5 4 0 0,-2 7 0 15,-6 8 0-15,-7 5 0 16,-7 3 0-16,0 3 0 16,-6-2 0-16,-2-2 0 15,3-3 0-15,1-9 0 16,4-6 0-16,3-8 0 16,4-5 0-16,0-10 0 15,0 0 0-15,17 8 0 16,-3-8 0-16,2-5 0 15,2-1 0-15,4 1 0 16,3-1 0-16,1 1 0 16,2-1 0-16,-1 1 0 15,4 5-66-15,1 0-93 0,-1-5-18 16,1 11-7-16,-4-3 2 16,6 11-8-16</inkml:trace>
  <inkml:trace contextRef="#ctx0" brushRef="#br0" timeOffset="72535.57">10786 8258 506 0,'-7'-12'182'16,"7"12"-7"-16,0 14-48 15,-6 0-94-15,6 11-33 16,6 10 0-16,-6 9 0 0,4 9-6 16,0 8 5-16,1 7-3 15,-5 0 4-15,4 0 1 16,-4-4-1-16,5-8 4 16,-5-7-4-16,0-11 6 15,0-10-24-15,3-9-104 16,-3-5-42-16,0-14-16 15,-12-14 0-15,-7-11-5 16,1-7 11-16</inkml:trace>
  <inkml:trace contextRef="#ctx0" brushRef="#br0" timeOffset="72785.57">10497 8423 669 0,'-2'-10'178'0,"2"-4"-45"15,0-1-113-15,14 1-23 16,7-3 3-16,12-1-2 16,10 0 3-16,11 0 0 15,7 2 1-15,8 2-1 16,1 3 1-16,1 0-2 16,-5 2-1-16,-3 2-4 15,-3 0-97-15,-6 1-61 16,-9-8-10-16,-1 4-4 15,-8-7 1-15,1 2-3 16</inkml:trace>
  <inkml:trace contextRef="#ctx0" brushRef="#br0" timeOffset="73038.57">11586 7948 574 0,'-7'25'178'16,"-6"5"-3"-16,2 12-79 16,-1 10-96-16,2 12 0 15,2 9-2-15,1 6-4 16,7 1 4-16,9-1-2 16,2-2 5-16,9-7-2 15,1-8 6-15,6-10-3 0,-1-13-92 16,5-13-54-1,2-11-26-15,-4-19-3 0,1-8-7 16,-8-20 0-16</inkml:trace>
  <inkml:trace contextRef="#ctx0" brushRef="#br0" timeOffset="73436.23">11969 8179 351 0,'4'22'178'16,"6"10"-10"-16,-1 0-49 16,-1 4-17-16,2 1-20 15,-6-7-59-15,5-2-23 16,-6-10 0-16,3-6 0 0,-6-12 0 16,0 0 0-16,0 0 0 15,12-18-3-15,-10-11 3 16,7-4-5-16,1-5 1 15,2-5 1-15,1 0 7 16,5 2 1-16,0 5 1 16,-2 9-6-16,1 9 0 15,-2 12 0-15,3 9 0 16,-1 10 0-16,0 7 0 16,3 8 0-16,0 7 0 15,0 1 0-15,1 4 0 16,-5 0 0-16,2-4 0 15,-6-7-57-15,1-5-87 16,4-6-26-16,-17-18-7 16,22 6-1-16,-17-20-7 0</inkml:trace>
  <inkml:trace contextRef="#ctx0" brushRef="#br0" timeOffset="73699.77">12564 8264 464 0,'13'-13'175'16,"9"2"-4"-16,2 2-45 0,4-7-66 16,7 7-53-1,2-1-2-15,1 1-1 0,-1 1-2 16,-3 1 1-1,-2 3 1-15,-2 0-2 0,-8 4-36 16,-5-3-67-16,-6-1-60 16,-1 4-14-16,-10 0-4 15,3-19-3-15,-8 0-2 16</inkml:trace>
  <inkml:trace contextRef="#ctx0" brushRef="#br0" timeOffset="74002.75">13011 7825 383 0,'12'-12'174'16,"8"8"-5"-16,-2 4-56 15,3-5-30-15,4 11-14 16,-4 2-54-16,0 8-7 16,-9 7 1-16,-3 8-9 15,-9 5 0-15,-6 6 0 16,-5 3 0-16,-4 1 0 15,-3 1 0-15,2-4 0 16,1-1 0-16,8-3 0 16,7-4 0-16,0-7 0 15,14-5 0-15,4-4 0 16,4-4-57-16,5-7-78 16,2-13-35-16,5-1-7 0,-7-17 1 15,0 1-3-15</inkml:trace>
  <inkml:trace contextRef="#ctx0" brushRef="#br0" timeOffset="74321.78">13362 7714 624 0,'0'0'176'16,"0"0"-5"-16,0 0-119 16,18 12-52-16,-9 5 0 15,3 9 0-15,1 11 0 0,4 8 0 16,-1 11 0-16,2 7 0 16,-3 8 0-16,-6 5 0 15,1 2 0-15,-6-2 0 16,-4 0 0-16,0-5 0 15,-10-1 0-15,-2-5-4 16,-1-7-119-16,0-5-45 16,-7-11-8-16,6-5-6 15,-4-15-1-15,11-5-4 16</inkml:trace>
  <inkml:trace contextRef="#ctx0" brushRef="#br0" timeOffset="74653">14305 8512 427 0,'0'0'181'0,"0"0"-30"15,0 0-34-15,0 0-17 16,0 0-53-16,20 0-47 16,-1-4-6-16,9 1-4 15,5-1 2-15,9-1 3 0,6-2 3 16,8 1 2 0,-1-2 1-16,-1 1-3 0,-3 0-59 15,-8-3-80 1,-1 6-24-16,-17-8-7 0,-3 5-4 15,-18-11-4-15</inkml:trace>
  <inkml:trace contextRef="#ctx0" brushRef="#br0" timeOffset="74871.32">14510 8243 637 0,'0'20'176'0,"0"0"1"0,6 10-144 16,3 7-33-16,3 8 0 16,3 6 0-16,1 6 0 15,1 1 0-15,-1-2 0 16,-2-6-43-16,-1-3-87 16,3-5-41-16,-7-14-1 15,6-6-4-15,-5-19 0 16</inkml:trace>
  <inkml:trace contextRef="#ctx0" brushRef="#br0" timeOffset="90544.83">8681 5881 150 0,'0'-13'84'15,"6"-3"32"-15,0-5-7 16,0-7-1-16,1 0-10 16,2-7-5-16,5 1-13 15,0-8-12-15,7 3-22 0,3-2-35 16,8 0-5-16,6 0 3 15,8-2-2-15,5-2 1 16,7 2-2-16,8-1 1 16,4 1 4-16,7 0-9 15,6 2 2-15,2-2-4 16,4 4 0-16,3-1 0 16,2 1 0-16,3 3 0 15,3 0 0-15,0 4 0 16,0-1 0-16,1 5 0 15,3 0 0-15,-1 3 0 16,4 0 0-16,2 3 0 0,0-1 0 16,-1 1 0-16,5 2 0 15,-4 3 0-15,6 2 0 16,0 1 0-16,-6 4 0 16,5 4 0-16,-4 2 0 15,0 4 0-15,-1 6 0 16,-3 5-2-16,-4 1 1 15,-1 4-1-15,-5 2 1 16,0 4-1-16,-2 1 2 16,0 0-2-16,-1 2 2 15,-3-1-2-15,1 2 2 16,-4 0-4-16,-1 1 3 16,-3 1-2-16,-3 0 3 15,-1 2-2-15,-6 0 7 16,-2 1-3-16,-3 1 0 0,-2 0 1 15,-3-1 0-15,-4 1-2 16,-2 0 1-16,-4-4-1 16,-2 0-4-16,-3-1 0 15,-3-1 3-15,-2 0-4 16,-2-2 3-16,-3 0-1 16,-3-1 1-16,-3-2-2 15,-4 0 1-15,-3-2-1 16,-7-3 2-16,-2-4 0 15,-3-2 1-15,-13-10-1 16,14 11 1-16,-14-11 4 0,0 0 5 16,0 0 0-1,0-10-3-15,0 10-6 0,-17-23 0 16,5 4 0-16,-5-3 0 16,-1-3 0-16,-3-3 0 15,2-1 0-15,-1 2 0 16,4 1 0-16,2 4 0 15,3 4 0-15,5 6 0 16,1 1 0-16,5 11 0 16,0 0 0-16,0 0 0 15,0 0 0-15,0 0 0 16,0 12 0-16,8 2 0 16,4 6 0-16,4 2-6 15,4 5 3-15,4 3 2 16,1 0-2-16,5 1 2 0,-3-5-1 15,-3-3 2-15,-4-4 1 16,-5-4 0-16,-5-4 1 16,-2 0 3-16,-8-11 0 15,0 12-3-15,0-12-2 16,-18 13 0-16,4-6 0 16,-7 0 0-16,-3 0 0 15,-3-2 0-15,-3 2-8 16,3-7-159-16,-4 0-7 15,3 0-9-15,-14-9-9 16,7 9-4-16</inkml:trace>
  <inkml:trace contextRef="#ctx0" brushRef="#br0" timeOffset="95780.3">8114 10771 496 0,'0'0'174'0,"0"0"-35"16,-11 0-24-16,11 0-34 15,0 0-75-15,0 0-12 16,0 0-3-16,4-13 2 15,-4 13 0-15,15-8 2 16,2 1-1-16,6 0 2 16,10-2 0-16,7 1 2 15,6 0 1-15,5 0 1 16,0 2 1-16,-2 3 1 16,-2 3 1-16,-8 0-3 15,-7 0-105-15,-10 6-47 16,-3 6-15-16,-19-12-5 0,6 30-7 15,-19-14-2-15</inkml:trace>
  <inkml:trace contextRef="#ctx0" brushRef="#br0" timeOffset="95971.3">8235 11103 522 0,'23'0'174'0,"-1"0"-38"16,6-5-64-16,8 5-6 16,6-4-62-16,5-1-41 0,2-1-92 15,6 3-37 1,-8-5-7-16,6 8-1 0,-9-10-3 16</inkml:trace>
  <inkml:trace contextRef="#ctx0" brushRef="#br0" timeOffset="96647.44">9314 10614 633 0,'-18'-18'177'16,"5"2"-33"-16,1-2-79 15,6-1-74-15,6-2 2 16,0-2 1-16,11 0-1 0,1 1 2 16,9 4 1-1,6 2 2-15,6 5 1 0,4 4 2 16,3 7 2-16,0 12 4 15,0 6 3-15,-4 9-4 16,-7 10 1-16,-9 7-3 16,-15 8 3-16,-14 10-7 15,-12 3 0-15,-14 3 0 16,-10-1 0-16,-6-4-2 16,-4-7 2-16,4-11 2 15,2-6-2-15,14-15 0 16,6-8 0-16,13-9-2 15,16-7-2-15,-5-10 1 16,20-5-1-16,11-1-3 0,8-5-2 16,11 2 8-1,7-1 1-15,6-1 2 0,-1 4-1 16,4 3 1-16,-8 3-2 16,-6 4-2-16,-10 1-74 15,-7 1-75-15,-6 5-16 16,-13-11-8-16,-11 11-2 15,5-24-5-15</inkml:trace>
  <inkml:trace contextRef="#ctx0" brushRef="#br0" timeOffset="97147.64">9702 9850 472 0,'0'-17'173'16,"0"-2"-12"-16,-2 2-60 15,4 2-56-15,6-1-41 16,0 1-4-16,5 1-1 15,1 2-3-15,6 2 0 16,5 4-1-16,2 6 1 0,1 5 0 16,-1 6 2-1,1 4 3-15,-4 6 4 16,-3 5 5-16,-5 6 3 0,-8 5 3 16,-8 4-3-16,-3 2 2 15,-9 2-4-15,-8 1-4 16,-3-3-7-16,-2-5 0 15,1-4 0-15,3-11 0 16,5-3 0-16,6-10-11 16,10-10-1-16,-6 11 2 15,19-11 0-15,6-6 1 16,10-1 3-16,6 0 2 16,12-2 7-16,9 1-18 15,9-1-112-15,9 9-35 16,0-14 1-16,11 14-11 15,2-11 3-15</inkml:trace>
  <inkml:trace contextRef="#ctx0" brushRef="#br0" timeOffset="97716.59">17490 10270 463 0,'-20'4'179'0,"3"2"-25"15,3 0-50-15,3-3-40 16,11-3-30-16,0 0-43 16,17 12-3-16,12-12-3 15,10 0 6-15,15-4 3 16,7 1 6-16,5-3 2 15,7 0 0-15,0-1 1 16,-7 0-1-16,-6-1 2 16,-14 1-67-16,-10-1-78 15,-6 3-21-15,-18-7-6 16,-12 12-7-16,0-25 1 0</inkml:trace>
  <inkml:trace contextRef="#ctx0" brushRef="#br0" timeOffset="97923.88">17832 10015 602 0,'-16'7'183'15,"11"11"-16"-15,2 7-96 16,3 7-71-16,0 7 0 16,5 10-4-16,3 3-6 15,6 4 0-15,4 1 5 16,4-3 0-16,0-4-71 15,3-6-54-15,1-7-35 0,-4-16-4 16,8-8-2-16,-9-18-4 16</inkml:trace>
  <inkml:trace contextRef="#ctx0" brushRef="#br0" timeOffset="99166.51">10966 10128 546 0,'0'0'168'16,"-15"0"-34"-16,-3 0-37 15,-3 6-28-15,-10 1-60 16,-5 0-9-16,-6-1 0 16,-3 0 0-16,-4-1 0 15,0-1 0-15,3-4 0 16,3 5 0-16,9-5 0 0,6 0 0 15,7 5 0-15,7-2 0 16,14-3 0-16,-11 22 0 16,13-5 0-16,5 6 0 15,2 9 0-15,3 11 0 16,-1 12 0-16,2 11 0 16,-3 13 0-16,-1 9 0 15,-5 8 0-15,-4 2 0 16,0 3 0-16,-5-4 0 15,5-8 0-15,-6-10 0 16,6-13-11-16,4-10 5 16,3-12-5-16,4-9 2 15,5-9 1-15,1-6 4 0,9-8 1 16,-1-6 2 0,6-6 2-16,2-4 1 0,6-6 3 15,2-4-2-15,6-6-99 16,2-3-64-16,-6-10-1 15,1 1-7-15,-8-9-1 16,5 3-4-16</inkml:trace>
  <inkml:trace contextRef="#ctx0" brushRef="#br0" timeOffset="99448.52">11282 10617 565 0,'0'-14'175'0,"0"-2"-3"16,0 16-87-16,0 0-78 15,0 0-1-15,-4 27 0 16,8 1-2-16,6 5-1 16,1 9-3-16,7 4 0 15,-3 4 0-15,4 2 0 16,-6-2 0-16,0-4 0 15,-4-3 0-15,-4-7-98 16,-5-11-72-16,-6-5-6 16,-6-15-5-16,-2-5-8 15,-13-17-1-15</inkml:trace>
  <inkml:trace contextRef="#ctx0" brushRef="#br0" timeOffset="99665.51">10988 10717 570 0,'19'-12'167'16,"4"-6"-14"-16,16-4-93 15,12-3-61-15,11-2 0 16,9 0 0-16,6 0 0 16,-1 4 1-16,-6 2 2 15,-6 4 0-15,-5 3-80 16,-16 9-56-16,-10-2-26 15,-5 7-1-15,-14-4-3 16,2 9-3-16</inkml:trace>
  <inkml:trace contextRef="#ctx0" brushRef="#br0" timeOffset="100416.52">10812 10851 536 0,'-18'-5'176'15,"-4"-2"-31"-15,1-2-48 16,9 5-37-16,-5-1-59 16,7 1-5-16,10 4-2 0,-9-9 0 15,9 9-1-15,6-14 1 16,5 8-1-16,1-2 2 16,5 2 3-16,4 0 2 15,1 1-2-15,2 2 1 16,3 3 0-16,-4 7 3 15,-1 2 2-15,0 2 3 16,-8 4 3-16,3 5-2 16,-8 4 2-16,-6 7-1 15,-5 3-4-15,-6 6-5 16,-8 3 0-16,-8 4 0 16,0-1 0-16,-1-4 0 15,-3-3 0-15,5-7 0 16,2-7 0-16,6-8 0 15,6-9 0-15,9-8 0 0,0 0 0 16,0-12 0-16,11 0 0 16,3-5-3-16,6 0-1 15,3 1 2-15,7 0 2 16,2 2-2-16,4 3-1 16,2 5 1-16,-3 6 1 15,-3 0-1-15,0 6-15 16,-3 2-115-16,-7-3-34 15,1 4-4-15,-7-9-1 16,4 8-5-16</inkml:trace>
  <inkml:trace contextRef="#ctx0" brushRef="#br0" timeOffset="100967.67">12158 10304 581 0,'-6'-12'181'15,"-4"3"-46"-15,-5 9-37 0,2 9-70 16,-5 10-28 0,-3 9 0-16,-5 15 0 0,2 10 0 15,-1 10 0-15,1 7 0 16,6 6 0-16,4 1 0 15,10-3 0-15,8-5 0 16,13-9 0-16,3-11-8 16,20-8-84-16,0-14-54 15,3-17-28-15,6-10 1 16,-7-12-1-16,0-8 4 16</inkml:trace>
  <inkml:trace contextRef="#ctx0" brushRef="#br0" timeOffset="101318.21">12397 10665 303 0,'-2'28'171'0,"2"3"-39"16,-3-3-7-16,-4-3-17 15,7-3-25-15,0-9-36 16,0-13-17-16,0 0-26 15,0 0-9-15,11-20 1 16,-3-8 0-16,2-6-1 16,3-6 7-16,-2-1 3 15,2 4-7-15,0 3-1 16,2 5-1-16,-3 10 3 16,0 13 2-16,2 11 2 15,0 12 1-15,0 8 1 0,-2 5 4 16,4 6-1-16,-1 3 3 15,3 3-11-15,-5-4-84 16,2-6-65-16,1-2-20 16,-5-13-5-16,6-2-5 15,-8-15 5-15</inkml:trace>
  <inkml:trace contextRef="#ctx0" brushRef="#br0" timeOffset="101549.57">12828 10639 584 0,'17'-14'161'0,"-2"-4"-24"0,5 0-61 16,3 0-76-16,0 2-1 16,0 2-1-16,0 1 1 15,-1 1 0-15,-1 1 2 16,-2 4-33-16,-1 0-73 15,-4 7-45-15,-14 0-12 16,20-4-1-16,-20 4-2 16,0 0-2-16</inkml:trace>
  <inkml:trace contextRef="#ctx0" brushRef="#br0" timeOffset="102052.3">13142 10203 499 0,'4'-14'161'15,"8"6"-2"-15,-1 0-61 16,2 0-67-16,4 3-39 16,0 0 0-16,1 5 0 0,-2 0 8 15,-2 0 1-15,-2 7 4 16,-12-7 5-16,15 21 2 16,-10-4 5-16,-5 2 0 15,0 7 1-15,-8 1-6 16,2 5-5-16,-3 0-7 15,2 3 0-15,1 3 0 16,6-2 0-16,0 3-9 16,13-2-2-16,5 0-1 15,4-2 2-15,4 2 4 16,1-2 9-16,-1-3 6 16,-4-1 4-16,-9 1 1 15,-5-2-5-15,-15-2-9 0,-4 0 0 16,-11-5 0-1,-7-5-24-15,-1-5-128 0,1-5-26 16,-4-19 1-16,4-8-4 16,0-18-1-16</inkml:trace>
  <inkml:trace contextRef="#ctx0" brushRef="#br0" timeOffset="102317.98">13373 10027 218 0,'24'9'160'0,"-3"2"1"15,7 15-48-15,3 9-12 16,4 10-14-16,1 12-15 0,-4 7-30 16,0 9-29-16,-5 6-4 15,-7 3 4-15,-6 2-6 16,-5-2 1-16,-9-4 0 15,0-4-1-15,-7-7-69 16,1-7-81-16,-4-17-24 16,4-4-5-16,-8-23-3 15,10-4-2-15</inkml:trace>
  <inkml:trace contextRef="#ctx0" brushRef="#br0" timeOffset="102660.86">14202 10519 606 0,'-11'-5'166'16,"11"5"-8"-16,0 0-102 16,0 0-61-16,16-5-1 15,0 5-1-15,6-4-1 16,8 4 2-16,3 0 3 16,4 0 3-16,1 0 0 15,5-5 2-15,-3 5 0 0,-4-3-84 16,-2 3-58-1,-12-7-20-15,-1 2-4 0,-16-6-2 16,-5 11-3-16</inkml:trace>
  <inkml:trace contextRef="#ctx0" brushRef="#br0" timeOffset="102916.86">14328 10281 688 0,'-9'19'171'0,"9"8"-17"0,10 8-151 16,-2 10-8-16,5 3 1 15,4 8-3-15,-1 0 3 16,5-2 1-16,0-4 6 16,-6-1 2-16,0-6 0 15,-7-7 3-15,-2-7-53 16,2-7-93-16,-4-4-29 15,-4-18-4-15,0 11-5 16,-7-23 2-16</inkml:trace>
  <inkml:trace contextRef="#ctx0" brushRef="#br0" timeOffset="103476.84">14883 10107 499 0,'0'0'168'0,"0"0"-1"16,0 22-68-16,4 3-60 15,1 3-34-15,4 8 2 16,3 6-1-16,1 8 0 15,1 2-4-15,0 4 2 16,-2-2-3-16,-2-2 5 0,-1-4-5 16,-2-5 0-16,-1-5-82 15,4-9-60-15,-7-12-27 16,8-6-5-16,-11-11-1 16,23-22-5-16</inkml:trace>
  <inkml:trace contextRef="#ctx0" brushRef="#br0" timeOffset="104103.57">15091 9758 565 0,'0'0'168'0,"0"0"-29"16,0 0-78-16,19 0-62 16,5 0 0-16,7 0 0 15,9-4 1-15,9-2 3 0,4-3 0 16,10-2 0-1,0-6-1-15,-1 3 0 0,-8-2-1 16,-8 3-1-16,-9 3-2 16,-11 2 1-16,-6 4 2 15,-8 4 2-15,-12 0 0 16,0 0 2-16,0 15-2 16,0-2 3-16,-2 5 0 15,2 7-1-15,0 9-5 16,6 9 0-16,-1 12-5 15,5 6 4-15,7 12-1 16,-1 6 3-16,13 6-5 16,0 0 3-16,9 1-2 15,2-3 5-15,1-4-2 16,0-4 3-16,-5-7-2 16,-5-8-2-16,-9-5 4 0,-2-4-2 15,-10-10 4-15,-5-4-3 16,-5-7 7-16,-4-3-3 15,-6-7 3-15,-8-2 1 16,-7-4-1-16,-10-1-3 16,-12-3-6-16,-3-1 0 15,-9-5 0-15,-5 1-139 16,-7-11-35-16,3 3-3 16,-21-5-6-16,-4 12-3 15</inkml:trace>
  <inkml:trace contextRef="#ctx0" brushRef="#br0" timeOffset="104668.57">8332 13364 571 0,'0'0'193'16,"-19"-3"-19"-16,19 3-89 15,0 0-85-15,0 0-8 16,25 0-1-16,1-3 1 16,4-1-3-16,12 1 0 15,8-1 4-15,5-2 2 16,1-1-47-16,2 5-70 15,-3 2-36-15,-11 0-15 16,-5 12 0-16,-20-3-6 16</inkml:trace>
  <inkml:trace contextRef="#ctx0" brushRef="#br0" timeOffset="104829.57">8571 13713 468 0,'-10'23'182'0,"3"-12"-4"15,7-11-64-15,14 17-79 16,7-13-42-16,10-8-32 16,13-1-107-16,10 0-31 15,1-10 0-15,9 4-5 16,-5-11-4-16</inkml:trace>
  <inkml:trace contextRef="#ctx0" brushRef="#br0" timeOffset="110036.88">15798 8046 159 0,'-12'7'140'0,"2"0"-13"15,0-2 4-15,0 0-7 16,-2 0-10-16,-1-5-16 16,3 8-12-16,-2-8-42 15,0 0-44-15,1 0 0 16,0-4 0-16,1-3 0 0,10 7 0 16,-17-21 0-16,13 7 0 15,4-2 0-15,0-2 0 16,0-1 0-16,4-1 0 15,6-1 0-15,5 1-4 16,0-1-1-16,3 2-2 16,0 1 3-16,2 2-3 15,5 3 2-15,-2 5 0 16,0 2 3-16,-1 6 2 16,1 0 1-16,2 10 2 15,-1 0 2-15,-1 5 3 16,-3 2 1-16,-1 4 1 0,-4 4-7 15,-1 4-3-15,-6 4 0 16,-2 2 0 0,-6 3 0-16,-5 3 0 0,-2 3 0 15,-8 2 0-15,0 0 0 16,-6-3 0-16,-1-1 0 16,-6-1-3-16,-2-2 0 15,2-3 1-15,-3-5-1 16,2-5 3-16,4-4-1 15,3-5 3-15,5-4 0 16,5-6 2-16,12-7-5 16,-10 6-4-16,10-6-2 15,0 0-2-15,0 0 0 16,8-11-1-16,-8 11-2 16,21-13-1-16,-3 6 6 0,4 0 2 15,7-3 5-15,9 1 0 16,6-1 1-16,2 0-1 15,6-1 0-15,-2 4-1 16,-6 1 0-16,-5 1 1 16,-6 5 2-16,-8 0 1 15,-6 0 2-15,-8 5 5 16,-11-5 4-16,0 0 2 16,7 11-2-16,-7-11-2 15,-6 10-5-15,6-10-69 16,-13 0-97-16,13 0-10 15,-21 0-8-15,21 0 0 16,-23-5-3-16</inkml:trace>
  <inkml:trace contextRef="#ctx0" brushRef="#br0" timeOffset="110394.99">16428 8252 622 0,'0'0'187'0,"0"0"-33"16,-12 15-94-16,12-15-60 0,0 10 0 15,0-10 0-15,0 0-9 16,14 11-3-16,-14-11 2 15,20 0 2-15,-9-6 2 16,1 1 1-16,-1 0 8 16,-11 5 6-16,11-8 3 15,-11 8 5-15,0 0-8 16,-12-7-9-16,1 7 0 16,0 0 0-16,-2 0-14 15,3 4-139-15,10-4-22 16,-15 0-2-16,15 0-21 15,5-11 4-15</inkml:trace>
  <inkml:trace contextRef="#ctx0" brushRef="#br0" timeOffset="110856.53">16653 8074 244 0,'0'0'166'16,"0"0"-35"-16,11 5-29 16,1-10 1-16,-1-5-11 15,8-3-20-15,-2-5-29 16,1-2-32-16,2-4 2 16,0-1-3-16,-3-3 0 15,-2 1-3-15,-4-1 1 16,-2 1-3-16,-4 2 1 0,-1 4-6 15,-4 0 0 1,0 4 0-16,0 4 0 0,0 13 0 16,-4-13 0-16,4 13 0 15,0 0 0-15,0 0 0 16,-5 21 0-16,5 0 0 16,0 8-5-16,0 9 4 15,5 10-2-15,0 5 5 16,-1 9-4-16,4 3 0 15,-5 1 1-15,2-1 5 16,-5-6-2-16,3-4 4 16,-3-7-6-16,0-7 0 15,0-8-3-15,0-11-71 16,0-9-64-16,0-13-24 0,0 0-16 16,0 0-5-16,6-12 0 15</inkml:trace>
  <inkml:trace contextRef="#ctx0" brushRef="#br0" timeOffset="111099.53">16708 8544 567 0,'0'0'169'16,"0"0"-24"-16,0 0-57 16,11 0-58-16,8-7-36 15,1-1-3-15,9 1-2 0,-3-1 7 16,5 1 4-1,1 1-1-15,-2 1 2 0,-5 1 0 16,-4 4 1-16,-3-5-2 16,-5 5 1-16,-13 0-1 15,11 0-135-15,-11 0-28 16,0 0-19-16,-13 21-1 16,-9-14-2-16</inkml:trace>
  <inkml:trace contextRef="#ctx0" brushRef="#br0" timeOffset="118043.75">9956 13089 552 0,'-17'0'177'15,"17"0"-41"-15,-10 0-41 16,10 0-49-16,-13-11-45 15,13 11 1-15,-6-14 0 16,6 14-2-16,-7-21-2 16,7 8-1-16,-5 0 1 0,5-1 0 15,0 0-1-15,0-2-1 16,5 2-3 0,4-1-2-16,0 1 0 0,4 0 2 15,3 2 0-15,1 2 2 16,4 2-2-16,1 2 2 15,2 1-1-15,1 5 0 16,-2 0 2-16,1 0 0 16,3 0-1-16,-2 6 1 15,1 0 1-15,-2 2 1 16,-3 2 4-16,0 4 1 16,-3 3 1-16,-4 5 0 0,-3 6 4 15,-7 5-1 1,-4 6 3-16,0 6-4 15,-4 1 3-15,-10 6-2 0,-2 3-6 16,-7-2 4-16,-6 1-4 16,-3-2 5-16,-1-3-9 15,-4-6 7-15,2-6-7 16,4-8 4-16,7-8-1 16,3-6-2-16,5-7 2 15,16-8 1-15,-13 0 1 16,13 0-2-16,7-18-2 15,4 6 1-15,3-1 1 16,7-1-1-16,7 1-3 16,5 0-1-16,4 0-2 15,5 2 3-15,3 2 0 0,-5 4 1 16,-2 1 0-16,-5 4 2 16,-1 0-1-16,-11 0-2 15,-2 0 0-15,-7 5-1 16,-12-5-36-16,17 0-89 15,-17 0-41-15,4-10-5 16,-4-2 3-16,0-16-1 16</inkml:trace>
  <inkml:trace contextRef="#ctx0" brushRef="#br0" timeOffset="118741.74">10308 12292 443 0,'-2'-24'174'16,"2"14"-33"-16,0 0-39 15,2-3-30-15,5 2-50 0,2-1-23 16,2 1-3 0,2-1 0-16,6 0-2 0,0 2 2 15,3 1-2-15,3 3 2 16,-2 2 0-16,2 4 1 15,-2 0 1-15,-7 9 4 16,1 1 5-16,-5 5 0 16,-3 5 5-16,-9 6-2 15,-5 4 3-15,-2 4-3 16,-6 0 3-16,-2 2-8 16,2-5-1-16,1-4-5 15,-2-6-6-15,7-6-4 16,7-15 0-16,0 14 1 15,0-14-1-15,14 0 2 16,-1 0 0-16,6 3 2 0,3-3 5 16,0 6 1-16,6 0 0 15,-4-1-1-15,2 2 1 16,-2 3-1-16,-6-2 4 16,-1 3 4-16,-7 2 2 15,-3 2 3-15,-7 2 2 16,-7 3-1-16,-2 1 2 15,-6 0-5-15,-3-1 1 16,-5 1-3-16,-1-2-1 16,-4-3-2-16,3-3 0 15,-2-4-4-15,4-9-42 16,2 0-115-16,8 0-16 0,-3-6 1 16,16 6-8-16,-10-14-6 15</inkml:trace>
  <inkml:trace contextRef="#ctx0" brushRef="#br0" timeOffset="119208.74">11673 12997 437 0,'-9'-25'191'0,"-6"1"-24"16,-2 3-48-16,7 6-45 15,-2 3-68-15,2 2-13 16,10 10-2-16,-12-3-2 16,12 3 0-16,-6 21 1 15,6 7-1-15,7 7 2 16,-3 15-2-16,4 6 11 16,1 10 0-16,0 6-2 15,-3 1 4-15,1-2-3 0,-1-8 8 16,-3-5-5-16,-3-11 9 15,0-7-4-15,-7-13 3 16,2-8-73-16,5-19-87 16,-16 9-22-16,-1-25-12 15,-1-4-6-15,-12-20-2 16</inkml:trace>
  <inkml:trace contextRef="#ctx0" brushRef="#br0" timeOffset="119446">11306 13090 465 0,'-7'-15'186'0,"7"15"-11"0,-7-14-58 15,7 14-116-15,6-10-2 16,10 2-3-16,13-2 0 16,8-5-1-16,12 0 2 15,10-4-2-15,11-1 1 16,4 0 2-16,0 1 1 15,1-1 3-15,-5 5-1 16,-11 3-31-16,-2 2-103 16,-12-3-37-16,0 8-10 15,-13-7-5-15,3 5 0 16</inkml:trace>
  <inkml:trace contextRef="#ctx0" brushRef="#br0" timeOffset="119762.18">12404 12514 531 0,'0'0'180'15,"-16"7"-13"-15,9 4-96 16,1 8-73-16,4 7-8 15,2 9 1-15,0 11-4 16,5 11 2-16,2 11 0 0,5 8 4 16,1 5 0-16,4 1 4 15,1 1 7-15,3-2-9 16,0-8 10-16,2-5-7 16,1-15-95-16,3-8-56 15,-5-20-16 1,4-6-16-16,-5-23 1 15,7-8 94-15</inkml:trace>
  <inkml:trace contextRef="#ctx0" brushRef="#br0" timeOffset="120161.18">12853 12829 339 0,'11'25'177'15,"-6"1"-21"1,0 6-69-16,8 3-19 0,-5-2-35 16,2-2-30-16,-1-3-3 15,-3-9 4-15,-1-8 5 16,-5-11 7-16,0 0-2 16,0 0-1-16,6-25 0 15,-6-2-1-15,0-8 1 16,6-4-4-16,-2-4-4 15,2-1-1-15,3 2-3 16,1 3 3-16,4 8-2 16,2 9-3-16,2 10-6 15,-1 9 4-15,3 12-5 16,-2 7-7-16,-1 7 7 16,3 4-3-16,-6 6 3 0,3 2 3 15,-4 1 5-15,-2-4-21 16,1-5-110-16,3-2-37 15,-10-15-10-15,11-1-5 16,-16-9-3-16</inkml:trace>
  <inkml:trace contextRef="#ctx0" brushRef="#br0" timeOffset="120372.21">13355 12807 539 0,'26'-3'180'0,"-2"-5"-50"16,5 1-51-16,4 0-77 0,0 0-1 16,1 0 2-16,-3 0-1 15,-4 1 2-15,-3-1-45 16,-4 1-70-16,-5-4-60 16,3 6-2-16,-10-8 1 15,3 5-13-15,-11-10 98 16</inkml:trace>
  <inkml:trace contextRef="#ctx0" brushRef="#br0" timeOffset="120810.13">13735 12403 385 0,'8'-14'182'0,"2"6"-44"0,1 1-29 15,3 2-19-15,-2 5-32 16,4 0-57-16,-2 7-4 16,2 4-5-16,-5 2 3 15,-4 8 0-15,-3 2 2 16,-4 3-3-16,0 0 2 16,-6 3-3-16,-2-4 4 15,3-3 1-15,2 0 1 16,3-5-2-16,5-1 1 15,3-1-6-15,2 2 4 16,4 3-2-16,-3 2 0 16,5 2 2-16,-3 4-2 15,-1 1 1-15,1 2-1 0,-4 2 8 16,-1 0-1-16,-3-3 4 16,0-1 3-16,-5-3 2 15,0-3 5 1,-7-2 0-16,-2-6 1 0,-3-1-42 15,-4-4-114-15,-3-16-30 16,0 1-12-16,-8-17-8 16,5-5-3-16</inkml:trace>
  <inkml:trace contextRef="#ctx0" brushRef="#br0" timeOffset="121144.59">13973 12122 582 0,'16'0'180'0,"-7"0"-45"16,5 10-96-16,6 5-44 16,2 10 0-16,-2 13 0 15,2 11-1-15,-1 10 5 16,-4 14-6-16,0 8 7 15,-3 9-6-15,-3 6 6 16,-5 2-4-16,-2-3 3 16,-4-5-3-16,0-8 3 0,-6-8 2 15,-3-10 3 1,-1-12 3-16,0-10 2 0,-2-11 0 16,2-9 1-16,1-5-12 15,9-17-129-15,-17 4-33 16,17-4-20-16,-5-21 0 15,9 7-6-15</inkml:trace>
  <inkml:trace contextRef="#ctx0" brushRef="#br0" timeOffset="121763.54">14765 12893 519 0,'-22'-5'192'0,"22"5"-16"16,-14 0-88-16,14 0-81 16,0 0-2-16,-5-11-2 15,5 11-1-15,17-11-2 16,-2 4-4-16,12-1 1 16,7-4-1-16,9 2 0 15,9-4 2-15,3 3 1 16,6 0 0-16,-2 4 1 15,-5-1-1-15,-6 4 1 0,-8 4 0 16,-9 0 0-16,-9 0-1 16,-8 0-1-16,-14 0-1 15,11 5 2-15,-11-5 0 16,0 0-1-16,0 0-2 16,0 0-89-16,-3 10-58 15,3-10-22-15,0 0 1 16,-20-3-7-16,20 3 1 15</inkml:trace>
  <inkml:trace contextRef="#ctx0" brushRef="#br0" timeOffset="122143.82">15036 12571 557 0,'-8'-11'180'0,"8"11"-36"16,0 0-60-16,-10 0-85 16,10 0-2-16,0 20-4 15,0 0-1-15,6 7-4 16,0 6 4-16,7 6 1 15,2 6 2-15,0 7 0 16,2 0 1-16,-3 0 0 0,-1-1 4 16,-2-4 2-16,-3-3 0 15,-3-4 1-15,-1-7 3 16,-4-7-3-16,0-5 0 16,0-5-20-16,0-16-104 15,0 0-40-15,0 0-5 16,14-29-13-16,-3 8-4 15</inkml:trace>
  <inkml:trace contextRef="#ctx0" brushRef="#br0" timeOffset="136834.43">15348 6157 483 0,'-12'-13'170'0,"12"13"-35"0,0 0-26 16,-14-8-23-16,14 8-46 15,0 0-40-15,0 0 0 16,-15-7 0-16,15 7 0 16,0 0 0-16,-9-9 0 15,9 9 0-15,0 0 0 16,0 0 0-16,-3-11 0 15,3 11 0-15,0 0 0 16,0 0-9-16,0 0-2 0,15-10-1 16,-4 5 1-1,3 0 1-15,4 1 4 0,1-2 1 16,7-2 1-16,-2 3 2 16,0-1 0-16,2 2 2 15,-7-1 0-15,-1 1 1 16,-1 4 0-16,-4-4 2 15,-2 4-1-15,0 0-26 16,-11 0-74-16,17-5-44 16,-4 5-24-16,-13 0-9 15,12-7-1-15,-12 7-1 16</inkml:trace>
  <inkml:trace contextRef="#ctx0" brushRef="#br0" timeOffset="137212">15401 5825 498 0,'0'0'182'0,"-10"0"-19"16,10 0-66-16,0 0-57 16,0 0-46-16,0 0 0 15,0 16 1-15,0-2 1 16,8 6 1-16,-1 5 1 16,1 9 4-16,2 3 3 0,2 5-3 15,1 2 1-15,-1-2-5 16,-1-2 2-16,-1-5-3 15,-4-3 1-15,3-6 0 16,-1-4 1-16,-3-5-1 16,1-4-81-16,-6-13-64 15,13 19-20-15,-13-19-10 16,0 0-4-16,0 0-1 16</inkml:trace>
  <inkml:trace contextRef="#ctx0" brushRef="#br0" timeOffset="138018.51">16278 8265 531 0,'-17'-7'186'16,"17"7"-42"-16,-11 0-49 16,11 0-28-16,0 0-67 15,-12-9 0-15,12 9 0 16,0 0 0-16,0 0 0 16,0 0-8-16,0 0-1 15,0 0-1-15,14 5-1 0,6 0 0 16,0-1 6-1,11 0 2-15,2-1 2 0,9-3 0 16,1 0 1-16,0-5 1 16,-1 0 0-16,-3-2 1 15,-6 1 0-15,-8 1 1 16,-5-1-1-16,-4 6 2 16,-16 0-3-16,12-4-87 15,-12 4-57-15,0 0-18 16,0 0-6-16,-18-5 0 15,18 5-7-15</inkml:trace>
  <inkml:trace contextRef="#ctx0" brushRef="#br0" timeOffset="138320.53">16464 8057 519 0,'-16'-14'170'15,"16"14"-30"-15,-15 0-41 16,15 0-49-16,0 0-51 16,-12 7-1-16,12 4 0 15,0 3-2-15,6 7 3 16,-2 5-1-16,-2 9 0 16,4 7 3-16,-3 5 1 15,3 4-3-15,-6 0 3 16,4-1-2-16,-4-5 0 15,0-7-1-15,2-6 2 0,3-8-66 16,-1-6-80-16,-4-18-26 16,16 7-5-16,-12-23-4 15,6 0-1-15</inkml:trace>
  <inkml:trace contextRef="#ctx0" brushRef="#br0" timeOffset="142705.7">18700 9976 547 0,'-16'-12'161'0,"5"2"-31"15,0-1-28-15,1-5-44 0,4 0-47 16,0-3-1 0,1-1-6-16,5-2-4 15,0 1 0-15,11-2-2 0,-1 0-2 16,6 3-1-16,2 1-1 15,6 4-1-15,0 3 0 16,5 6 0-16,-1 6 0 16,0 6-1-16,0 7 2 15,-4 8 0-15,-3 10 2 16,-8 10 1-16,-5 11 1 16,-8 10-1-16,-13 8 5 15,-8 5-4-15,-7 3 5 16,-7-2-5-16,-1-6 3 15,-2-8-4-15,3-11 4 16,4-12 0-16,7-15 5 0,8-10 2 16,2-9 1-1,14-5 0-15,-10-9 0 0,13-5 0 16,7 0-2 0,3-3-2-16,7 3-5 0,10-1-3 15,3-1 0-15,9 3 2 16,2 2-1-16,4 3 4 15,-2 1-2-15,-1 2 2 16,-5 1-2-16,-7 4-68 16,-3 0-76-16,-7-9-25 15,2 4-3-15,-10-7-14 16,4 2 2-16</inkml:trace>
  <inkml:trace contextRef="#ctx0" brushRef="#br0" timeOffset="142937.79">19224 10091 366 0,'17'0'171'0,"2"0"1"16,13 3-63-16,14 2-31 16,7-1-24-16,8-1-52 15,3-3-1-15,0 5 1 16,-5-5 1-16,-7 0 1 15,-10 0 0-15,-11 0-65 0,-8-5-82 16,-5 5-24 0,-18-15-6-16,0 15-4 0,-15-27 0 15</inkml:trace>
  <inkml:trace contextRef="#ctx0" brushRef="#br0" timeOffset="143170.75">19485 9833 507 0,'-19'4'175'0,"15"9"-4"16,-3 6-57-16,7 9-122 15,4 8 1-15,4 8 0 16,4 5 1-16,2 9 0 16,2 2 7-16,-3 1-2 15,3-2 4-15,-6-4-1 0,-1-6-1 16,2-8-121-1,-1-7-36-15,-5-18-18 0,6-4-1 16,-6-25-2-16</inkml:trace>
  <inkml:trace contextRef="#ctx0" brushRef="#br0" timeOffset="143454.89">19923 9575 687 0,'0'0'173'0,"-10"27"-32"16,6 3-153-16,4 10 3 16,0 12 1-16,0 10 1 15,9 9 3-15,-1 7 2 16,6-1 4-16,1-2 0 15,-1-5 2-15,1-8-3 16,-5-6 1-16,-4-13-147 16,2-4-21-16,-15-20-12 15,4-3-1-15,-18-22-5 16</inkml:trace>
  <inkml:trace contextRef="#ctx0" brushRef="#br0" timeOffset="151058.47">16083 12374 159 0,'0'0'128'0,"-15"5"-1"16,15-5-5-16,-11 0 1 16,11 0-6-16,-11 0-15 15,11 0-20-15,-13 0-27 16,13 0-47-16,-19-13-12 16,8 5 2-16,1-3 1 15,-3-1 0-15,3-2-4 0,1 0 3 16,1-2 5-1,8 3 4-15,0-1-2 0,7 3-5 16,-2-1 0 0,5 3-7-16,2 1 4 0,6 2-1 15,1 2 2-15,1 0-1 16,1 4 1-16,2-5 0 16,-1 5 1-16,1 0-2 15,-2 0 0-15,-2 0-1 16,0 7-1-16,-4-1 0 15,-1 2-3-15,0 2 1 16,-2 5-2-16,-1 2 4 0,-1 5-2 16,-6 4 4-1,1 7-1-15,-5 5 2 0,-8 6 1 16,-2 3 3-16,-6 3-4 16,-1-1 2-1,-3 4-2-15,-3-1 0 0,-4-4-2 16,3-6 2-16,0-5-2 15,-1-3 0-15,3-7 3 16,1-4 1-16,7-9 0 16,1-3 5-16,13-11 1 15,-13 8 3-15,13-8 0 16,0 0 1-16,0 0 0 16,12-13-3-16,1 5 1 15,6-1-4-15,4 0-2 16,4-2-2-16,10-1-1 0,0 1-2 15,5-1 2 1,0 2-2-16,-2 1 1 0,-5 2 0 16,-4 1 1-16,-4 1-1 15,-6 5 2-15,-8-4-1 16,-1 4 1-16,-12 0 0 16,0 0 0-16,0 0 0 15,0 0-1-15,0 0-1 16,0 0-3-16,0 0-19 15,0 0-102-15,0 0-38 16,0 0-8-16,0-16 2 16,-10-2-7-16</inkml:trace>
  <inkml:trace contextRef="#ctx0" brushRef="#br0" timeOffset="152544.51">16368 11661 333 0,'0'0'125'0,"-14"0"-10"0,14 0-11 15,0 0-17-15,-9-3-17 16,9 3-19-16,0 0-12 16,0 0-20-16,-10-16-8 15,10 16-1-15,-2-13 0 16,2 13-3-16,0-16-1 15,0 16-1-15,0-16-1 16,0 16-3-16,4-18 1 16,-4 18-2-16,14-18-1 0,-7 7-1 15,-7 11 0-15,21-18 0 16,-9 10-1-16,-1 1 3 16,3 2-4-16,-2 0 0 15,-1 5-2-15,-1 0 1 16,1 0 0-16,-11 0 1 15,19 11-1-15,-19-11-3 16,15 14 4-16,-15-14 0 16,11 21 0-16,-5-7 1 15,-2 1 0-15,-4 4 2 16,0 2-2-16,0 3 4 16,-4 3-2-16,-2 3 2 15,-3 1 0-15,0-1 0 0,1-2 0 16,-3-2-1-1,1-2-1-15,0-6 0 16,1-2 0-16,2-5 0 0,7-11 1 16,-6 11 4-16,6-11 2 15,0 0 2-15,0 0 1 16,0 0-1-16,5-12 1 16,-5 12-1-16,19-18-2 15,-6 10-3-15,4-3-2 16,4 2-3-16,3 0-1 15,5 1 1-15,2 2 0 16,2 1-1-16,0 2-1 16,-1 3 3-16,-2-4-1 15,-4 4 1-15,-5 0 0 16,-2 0 1-16,-6 0 0 16,-3 0 2-16,-10 0 2 15,0 0 1-15,10 0-1 0,-10 0-2 16,0 0-61-16,0 13-73 15,0-13-29-15,0 24-6 16,0-11-4-16,0 10-5 16</inkml:trace>
  <inkml:trace contextRef="#ctx0" brushRef="#br0" timeOffset="153192.65">17030 12533 504 0,'-14'-6'137'15,"14"6"-14"-15,0 0-20 16,-12-6-35-16,12 6-43 16,0 0-18-16,0 0-2 15,0 0-3-15,0 0-1 16,0 0 0-16,12-6 0 15,-12 6 0-15,27-4 1 16,-2 1 0-16,7-1-1 0,10 1-1 16,5-2 0-1,3 0-1-15,5 1-1 0,0 0 1 16,-8 0-1-16,-3 1 1 16,-10 3 0-16,-5-5 2 15,-10 5 1-15,-3 0 1 16,-6-3 0-16,-10 3 1 15,14 0-22-15,-14 0-105 16,0 0-39-16,4-13-14 16,-4 13-6-16,-11-15-1 15</inkml:trace>
  <inkml:trace contextRef="#ctx0" brushRef="#br0" timeOffset="153493.49">17278 12236 660 0,'-10'-4'182'0,"-3"-2"-55"16,2 3-89-16,11 3-43 16,0 0-2-16,-7 20-1 15,11 3 0-15,12 46-4 16,-7-23 10-1,1 6-1-15,2 4 4 16,-2 0-6-16,-1-3 6 0,-4-1-4 16,4-6 3-1,-6-9 0-15,4-4-1 0,-2-8-118 16,4-2-44 0,-9-23-4-16,20 17-14 0,-9-28-3 15</inkml:trace>
  <inkml:trace contextRef="#ctx0" brushRef="#br0" timeOffset="154129.32">18043 12303 602 0,'-22'-17'178'16,"12"5"-35"-16,1 0-60 15,2-2-82-15,2-4-2 16,5 2-2-16,8 0-1 15,-1 1 1-15,5 0 0 16,5 2 3-16,4 3-2 16,6 4 0-16,2 1-1 0,3 5 1 15,4 0 0-15,-1 9-1 16,-1 2 0 0,-2 6-2-16,-3 2 0 0,-7 7-1 15,-9 6 3-15,-7 5-3 16,-6 7 4-16,-14 6-2 15,-7 2 4-15,-8 3 0 16,-4-2 2-16,-3-3-5 16,1-7 5-16,3-9-1 15,4-8 4-15,7-9 1 16,7-8 4-16,14-9-6 16,-11 0 5-16,11 0 3 15,16-10-1-15,-2 1-2 16,8 0-5-16,4 0-3 15,6 0-4-15,5 1 5 0,5 1-3 16,0 3-1-16,-2 0 1 16,-5 4 3-16,-4-5-1 15,-4 5 1-15,-3 0-3 16,-6 0-1-16,1-7-48 16,-1 3-97-16,2 0-26 15,-3-4-2-15,4 3-19 16,-7-9 2-16</inkml:trace>
  <inkml:trace contextRef="#ctx0" brushRef="#br0" timeOffset="154444.48">18758 12436 652 0,'14'-8'185'15,"3"5"-41"-15,15-4-145 16,17 1-3-16,12 0 2 16,8-1-1-16,7 1 1 15,1-1 0-15,-5 1 3 16,-8 0 0-16,-9 3 1 15,-12-2 2-15,-15 5-2 0,-9-6-83 16,-8-1-78-16,-11 7-10 16,0-16-5-16,0 16-11 15,-22-23-3-15</inkml:trace>
  <inkml:trace contextRef="#ctx0" brushRef="#br0" timeOffset="154669.47">19203 12197 485 0,'0'0'180'0,"-18"4"-7"16,12 6-68-16,2 9-109 15,4 9-2-15,6 7 3 16,3 8 0-16,3 4 4 0,3 6-2 16,2-1 5-1,2-1-8-15,-2-4 5 0,0-4-3 16,-4-6-28-16,-1-7-110 15,4-3-25-15,-10-17-6 16,9-2-12-16,-9-18 6 16</inkml:trace>
  <inkml:trace contextRef="#ctx0" brushRef="#br0" timeOffset="155077.26">19720 11961 514 0,'4'-11'185'15,"-4"11"-14"-15,0 0-65 16,0 0-107-16,4 19 0 15,0-1-2-15,5 7-2 16,2 6-1-16,1 9 1 16,6 7 1-16,-2 8 2 15,4 7-1-15,0 3 3 16,0-1-3-16,-3-1 4 16,-1-4-3-16,-2-6 5 15,-2-7-7-15,-1-7 5 16,-4-9-3-16,1-10 4 0,-6-6-2 15,-2-14 3-15,6 14-3 16,-6-14-141-16,0 0-21 16,-16-17-19-16,-10-12 0 15,-2 0-6-15</inkml:trace>
  <inkml:trace contextRef="#ctx0" brushRef="#br0" timeOffset="159080.45">8355 15788 569 0,'0'0'184'0,"0"0"-2"16,-13-5-94-16,13 5-88 16,0 0 0-16,0 0 0 15,0 0 0-15,0 0 0 16,0 0 0-16,0 0-4 0,0 0-2 15,12 0 1-15,-12 0 2 16,0 0 2-16,16 0 0 16,-5 0 0-1,8 0 0-15,5 0 0 0,11-3-1 16,7 3 0-16,7-4 1 16,5 1-1-16,3-1 0 15,-5 1 1-15,-2 3 0 16,-7-5 0-16,-11 5 1 15,-7-5 0-15,-5 5 1 16,-10 0 2-16,-10 0-91 16,0 0-72-16,0 10-14 15,-7 1-8-15,-11 1 1 0,-2 7-5 16</inkml:trace>
  <inkml:trace contextRef="#ctx0" brushRef="#br0" timeOffset="159388.45">8418 16189 574 0,'16'0'180'0,"-5"-5"-4"15,3 0-120-15,6 0-64 0,9 1 0 16,2 4 8-16,4-5 0 15,4 5-1-15,0-4 1 16,2 4-1-16,-3-4 1 16,-3 4 0-16,-8 0 1 15,-5-3-1-15,-7 3 1 16,-3 0 4-16,-12 0 1 16,0 0-68-16,0 0-72 15,6 14-36-15,-17-5-10 16,-1 7-4-16,-13-1-6 15</inkml:trace>
  <inkml:trace contextRef="#ctx0" brushRef="#br0" timeOffset="166450.07">10162 15187 315 0,'0'0'180'16,"-17"-15"-31"-16,5 6-32 15,12 9-7-15,-19-16-10 16,19 16-48-16,-19-6-52 16,19 6 0-16,-12-5 0 15,12 5 0-15,0 0 0 16,-12 0 0-16,12 0 0 15,-11 0 0-15,11 0 0 16,-13 0 0-16,13 0 0 16,-16-6 0-16,16 6 0 15,-11-11 0-15,11 11 0 16,-6-16 0-16,6 6 0 0,6-5 0 16,4 1 0-16,0-2 0 15,4 1 0-15,3 0 0 16,5-1 0-16,2 3 0 15,4 3 0-15,0 2 0 16,0 8 0-16,2 0 0 16,-6 6 0-16,4 8 0 15,-5 4 0-15,-2 5 0 16,-5 7 0-16,-1 4 0 16,-5 6 0-16,-6 7 0 15,-4 4 0-15,0 7 0 16,-11 4 0-16,-4 4 0 15,-7 1 0-15,-7 1 0 16,-3-4 0-16,-6-4 0 16,0-8 0-16,-1-6 0 0,3-8 0 15,-2-9 0-15,6-9 0 16,4-5 0-16,4-5 0 16,6-4 0-16,3-6 0 15,15 0 0-15,-14 0 0 16,14 0 0-16,0 0 0 15,0 0 0-15,23-11 0 16,-2 6 0-16,2 1 0 16,16-2 0-16,4 0 0 15,7 0 0-15,5 0 0 16,2 3 0-16,4 0 0 0,-6 3 0 16,-2 0 0-1,-11 0 0-15,-8 0 0 0,-5 6 0 16,-10-1 0-1,-8 2 0-15,-11-7 0 0,0 14 0 16,0-14-72-16,-10 5-91 16,-3-11-3-16,-4-6-9 15,-2-12-1-15,5-9-7 16</inkml:trace>
  <inkml:trace contextRef="#ctx0" brushRef="#br0" timeOffset="166936.04">10769 14429 683 0,'0'0'188'15,"0"0"-45"-15,0 0-134 16,0 0-9-16,0 11 0 16,0-11 0-16,-7 11 0 0,7-11 0 15,-7 23 0 1,3-7 0-16,4 5 0 0,-3 5 0 15,3 7 0-15,-6 4 0 16,6 3 0-16,-2 3 0 16,2-1 0-16,0 0 0 15,2-2 0-15,5-4 0 16,3-6 0-16,1-5 0 16,2-5 0-16,5-5 0 15,-1-4 0-15,2-4 0 16,2-7 0-16,-1-4 0 15,-1-5 0-15,-3-9-65 16,2-3-101-16,-4-1-22 16,-6-11-6-16,1 1-2 15,-9-7-1-15</inkml:trace>
  <inkml:trace contextRef="#ctx0" brushRef="#br0" timeOffset="167276.04">10699 14265 530 0,'-22'6'188'0,"22"-6"-13"16,-10 11-71-16,10-11-97 0,0 0-10 15,0 0 3 1,0 0 5-16,13 0-1 0,-13 0 0 16,20-6 1-16,-10 2-1 15,-10 4-4-15,17-8 0 16,-17 8 0-16,0 0 0 16,3-12 0-16,-3 12 0 15,0 0-99-15,0 0-80 16,-18 8-7-16,18-8-3 15,-6 19-3-15,6 0 14 16</inkml:trace>
  <inkml:trace contextRef="#ctx0" brushRef="#br0" timeOffset="167850.07">11812 15227 657 0,'0'0'202'16,"0"-12"-38"-16,0 12-164 16,3 14 0-16,-3 1 0 15,5 13 0-15,-5 8 0 16,5 15 0-16,-5 13 0 0,5 13 0 16,-5 7 0-16,0 4 0 15,-7 1 0-15,4-4 0 16,-4-8 0-16,4-10 0 15,-2-16 0-15,3-14 0 16,2-9 0-16,0-16 0 16,0-12-12-16,0-17-143 15,-5-10-32-15,-5-17-7 16,2-5-4-16,-7-17-3 16</inkml:trace>
  <inkml:trace contextRef="#ctx0" brushRef="#br0" timeOffset="168150.07">11561 15301 627 0,'-15'-3'196'16,"15"3"1"-16,-14 4-194 16,14-4-3-16,15-3 0 15,15 3 0-15,14-9 0 16,16 0 0-16,14-3 0 15,17-1 0-15,13-5 0 16,10-1 0-16,-3 2 0 16,-5 0 0-16,-12 4 0 15,-12 0 0-15,-18 5 0 16,-19 1 0-16,-14 4 0 16,-12 3 0-16,-19 0 0 15,13 4-72-15,-13-4-108 0,0 0-15 16,-9 14-7-1,9-14 3-15,-11 13 24 0</inkml:trace>
  <inkml:trace contextRef="#ctx0" brushRef="#br0" timeOffset="168470.74">12938 14831 708 0,'0'0'196'16,"-9"18"-77"-16,-3 10-119 0,0 10 0 16,5 12 0-16,-3 13 0 15,2 10 0-15,0 11 0 16,5 6 0-16,3 3 0 15,8-4 0-15,6-5 0 16,0-6 0-16,10-12 0 16,3-9 0-16,-2-16-44 15,6-8-105-15,-1-11-35 16,-6-15-12-16,1-7-6 16,-8-16 3-16</inkml:trace>
  <inkml:trace contextRef="#ctx0" brushRef="#br0" timeOffset="168884.19">13255 15273 513 0,'0'9'189'0,"4"13"-2"16,-4 5-75-16,0 3-110 15,4 0-4-15,-1 2 0 16,0-3 3-16,1-3-1 15,-1-6 5-15,-3-5 1 16,0-15 3-16,0 0-6 16,0 0-3-16,10-19 0 15,-8-6 0-15,2-10 0 0,4-2 0 16,-1-5 0-16,3-1 0 16,2 3 0-16,2 4 0 15,1 8 0-15,0 6 0 16,1 9 0-16,0 10 0 15,3 9 0-15,1 5 0 16,2 9 0-16,0 3 0 16,2 6 0-16,-1 3 0 15,0 1 0-15,-1 0 0 16,-3-1 0-16,-3-3 0 16,-2-3 0-16,-7-8-133 15,-1-5-49-15,-6-13-1 16,15 8-5-16,-5-8 0 0</inkml:trace>
  <inkml:trace contextRef="#ctx0" brushRef="#br0" timeOffset="169147.12">13857 15370 601 0,'22'0'189'15,"-7"-5"-4"-15,3 1-137 16,9 0-48-16,8-3 0 16,4 0 0-16,6 0 0 15,-1-2 0-15,0 1 0 16,-5 1 0-16,-6 1 0 16,-7 0 0-16,-10 3 0 0,-4-3-50 15,-12 6-117 1,15 0-15-16,-15 0-8 0,0 0 2 15,0 0-7-15</inkml:trace>
  <inkml:trace contextRef="#ctx0" brushRef="#br0" timeOffset="169484.78">14523 14991 652 0,'0'0'202'0,"10"-7"-33"0,-10 7-169 16,0 0 0-16,0 21 0 16,-2-1 0-16,2 6 0 15,-4 6 0-15,4 7 0 16,0 8 0-16,0 2 0 15,0 2 0-15,4-3 0 16,1-2 0-16,0-8 0 16,2-3 0-16,-1-9 0 15,-1-11-42-15,3-5-121 16,-8-10-24-16,0 0-11 16,0-12 1-16,-5-10-5 15</inkml:trace>
  <inkml:trace contextRef="#ctx0" brushRef="#br0" timeOffset="169703.38">14414 14814 535 0,'0'0'200'0,"0"0"-4"16,0-13-104-16,0 13-92 15,0 0 0-15,6-10 0 16,-6 10 0-16,0 0-50 16,12-8-109-16,-12 8-31 0,0 0-10 15,10 12 0-15,-10-12-3 16</inkml:trace>
  <inkml:trace contextRef="#ctx0" brushRef="#br0" timeOffset="170069.26">14806 14606 546 0,'11'15'192'16,"9"11"-1"-16,3 11-101 16,8 9-95-16,2 13 2 15,1 10 7-15,4 10-3 16,-5 5 3-16,-4 5-1 16,-7 1-3-16,-9 1 0 15,-5-3 0-15,-8-8 0 16,-11-6 0-16,-1-9 0 15,-4-9 0-15,-3-12-93 16,1-9-67-16,0-7-33 16,-4-14-4-16,3-3-5 15,0-15 24-15</inkml:trace>
  <inkml:trace contextRef="#ctx0" brushRef="#br0" timeOffset="192913.96">20131 11318 461 0,'-69'-29'156'16,"-7"-2"-29"-16,-7-1-18 16,-8-2-25-16,-6 3-32 15,-12 1-47-15,-9 3-3 16,-9 4 2-16,-8 5 1 15,-14 4-1-15,-11 5-1 0,-10 4 1 16,-4 5 0-16,-5 0-3 16,-1 8 1-16,3 2-2 15,0 4 0-15,6 2-2 16,2 5 2-16,4 5-3 16,4 2 1-16,2 4 0 15,3 5 1-15,7 1-3 16,8 1 4-16,10 6-4 15,7 2-2-15,10 0 3 16,14 2-1-16,8 4 0 16,8 3-1-16,10 3 2 0,9 3-1 15,6 2 1-15,9 1 4 16,8 3-3-16,9 2 3 16,9-1-1-16,8 0 4 15,16 0-3-15,5-3 3 16,11 3-1-16,6 1 3 15,7-2-7-15,4 2 3 16,1 3-4-16,6 1 1 16,-2 2-2-16,3 2 4 15,6 1-6-15,2-1 3 16,9 1 1-16,4-5 0 16,6-2-3-16,12-5-6 15,11-4 5-15,10-8-8 16,8-7 7-16,8-4-6 15,11-4 5-15,9-6-3 0,7-5 6 16,7-2 1-16,7-5-1 16,6-4 2-16,8-4-2 15,8-6 1-15,8-8-1 16,3-3 0-16,13-10 1 16,5-6-1-16,4-10 1 15,4-5-1-15,3-11 3 16,-3-6 6-16,1-9-5 15,0-5 6-15,-10-7-6 16,-2-5 5-16,-10-4-4 0,-8-3 5 16,-14 1-1-1,-7-1-3-15,-21 1 3 16,-15 1-2-16,-17 2 5 16,-17 0-3-16,-21-1 6 0,-16 0-5 15,-17-4-1-15,-18 0-1 16,-18-6 4-16,-18 0 0 15,-19-3 1-15,-13 1-6 16,-18 2-3-16,-16 2 3 16,-21 4-3-16,-14 3-1 15,-16 10-1-15,-13 5-3 16,-14 10 1-16,-7 6 4 16,-9 7 2-16,-7 9-4 15,2 6 4-15,5 9-3 16,10 8-63-16,12 6-66 0,14 1-37 15,25 9-5-15,16-4-1 16,33 9-1-16</inkml:trace>
  <inkml:trace contextRef="#ctx0" brushRef="#br0" timeOffset="193830.66">22869 11650 504 0,'-17'4'173'0,"17"-4"-26"16,-15-6-22-16,5-2-51 16,10 8-74-16,-21-19 0 15,11 8 0-15,-1-2 0 16,2-1-5-16,2 0-2 15,5-2 1-15,2 0 1 16,5-1 1-16,7 0-4 16,4-1 5-16,4 1-4 15,6 2 5-15,5 1-5 16,4 4 5-16,1 2-2 16,4 4 3-16,-2 8 2 0,-1 0 2 15,-3 6 3-15,0 4-2 16,-8 2 7-16,-2 7-4 15,-6 2 4-15,-6 7-4 16,-8 3 1-16,-9 11-5 16,-10 5-3-16,-7 5 0 15,-11 2 0-15,-7 2 0 16,-7 1 0-16,-5-3 0 16,2-7 0-16,2-8 0 15,6-11 0-15,9-6 0 16,5-8 0-16,10-7 0 15,8-8 0-15,10-3 0 0,5-13 0 16,10-1-4-16,12-2-5 16,8-4 2-16,12 1 2 15,7-1 3 1,7-1 0-16,8 3 2 0,1 3-2 16,-3 3 2-16,-4 1 1 15,-12 5 0-15,-8 1 3 16,-8 2-1-16,-10 3 0 15,-5-4-2-15,-9 4-1 16,-11 0-52-16,7-16-101 16,-7 5-19-16,-6-14-3 15,5-1-5-15,-12-14-1 16</inkml:trace>
  <inkml:trace contextRef="#ctx0" brushRef="#br0" timeOffset="194381.38">23327 10668 462 0,'6'-12'166'0,"-6"-1"-34"16,9-1-41-16,1 1-29 16,0 1-62-16,7 0 0 0,0 2-2 15,4 2 2-15,-2 5 1 16,5 3 2-16,1 3 1 16,-1 6 2-16,0 5 1 15,-3 4 6-15,-2 4 0 16,-5 6-2-16,-7 7-2 15,-7 2-3-15,-13 4 0 16,-6 1-3-16,-8 0-1 16,-1-2-5-16,-2-5 2 15,2-3 1-15,6-8-3 16,9-3-1-16,9-5-2 16,11-4 2-16,9 0-1 15,6-2 1-15,4 1-1 0,3 3-1 16,0-2 7-1,-2 2 5-15,-5 0 3 0,-2 2-2 16,-10 2-2-16,-6 2 1 16,-10 6 0-16,-11-1-1 15,-8 3-2-15,-5 2 0 16,-7 0-5-16,-4-3-1 16,-4-7-157-16,-1 0-17 15,-7-20-9-15,4-4-9 16,-17-27 1-16</inkml:trace>
  <inkml:trace contextRef="#ctx0" brushRef="#br0" timeOffset="211023.86">23620 11663 423 0,'0'0'184'16,"0"0"-19"-16,-11 8-36 16,11-8-36-16,0 0-64 0,0 0-29 15,13 12 0 1,-13-12 0-16,23 4 0 0,-6-4 0 16,5 0 0-16,5-3 0 15,4-1 0-15,3 0 0 16,6-1 0-16,1 1 0 15,-2-1 0-15,2 5 0 16,-9-4 0-16,-3 4 0 16,-7 0 0-16,-4 0 0 15,-18 0 0-15,15 0 0 16,-15 0 0-16,0 0 0 16,0 0 0-16,0 0 0 15,0 0-63-15,11-14-109 0,-6-1-11 16,7 1-8-1,-1-9-13-15,6 2 0 0</inkml:trace>
  <inkml:trace contextRef="#ctx0" brushRef="#br0" timeOffset="211391.57">24251 11246 672 0,'0'0'207'16,"4"-16"-63"-16,-4 16-144 16,0 0 0-16,-10 8 0 15,10 11 0-15,0 4 0 0,0 12 0 16,7 8 0-16,2 7 0 16,2 9 0-16,3 5 0 15,-1 1 0-15,3 0 0 16,-2-3 0-16,-2-6 0 15,-2-5 0-15,-2-8 0 16,-4-9 0-16,-4-8 0 16,4-6 0-16,-4-8 0 15,0-12 0-15,0 10 0 16,0-10 0-16,0-11 0 16,0-3 0-16,0-8 0 15,0-7-133-15,10-3-73 16,-6-14-5-16,6-3-3 0,-9-19 5 15</inkml:trace>
  <inkml:trace contextRef="#ctx0" brushRef="#br0" timeOffset="-214171.71">20257 9171 447 0,'-13'-31'170'16,"-8"1"-18"-16,-6 2-15 15,-7 4-24-15,-8-1-109 16,-6 6-4-16,-5 2 0 16,-7 0 0-16,-6 5 0 15,-5-1 0-15,-2 7 0 16,-7 1 0-16,-5 5 0 16,-6 5-2-16,-4 7-9 15,-4 5 1-15,-1 5 6 16,-4 5-1-16,3 4 3 15,2 4-2-15,7 5 0 16,8 2 2-16,12 4 1 16,9 1 3-16,10 1-3 0,13 5 3 15,9 4 2 1,9 4-1-16,7 5 1 0,3 3-1 16,4 6 0-16,3 4-2 15,5 3-1-15,-2 3-2 16,4 1-1-16,4 2 4 15,3 1-3-15,6-2 4 16,7-5-4-16,7-3 4 16,10-4-4-16,5-7 5 15,8-4-2-15,6-6-6 16,5-8 5-16,5-7-5 16,2-8 8-16,4-4-6 15,1-7 8-15,5-5-7 0,-1-11 5 16,5-8 0-1,2-3 2-15,3-7 2 0,1-7-5 16,0-6 6 0,-1-6-6-16,-2-3 1 0,-1-1-3 15,-2-6 0-15,-7-3 0 16,-2-2 0-16,-4-3 0 16,-7-2 0-16,-2-1 0 15,-7 0 0-15,-6-1 0 16,-5-1 0-16,-9 0 0 15,-4 3 0-15,-9-1 0 16,-4 3 0-16,-8-3 0 16,-7-2 0-16,-3-2 0 15,-11-1 0-15,-1-5 0 16,-8-4 0-16,-7-4 0 0,-5-4 0 16,-4 2 0-1,-6 0 0-15,-3 0 0 0,-5 3 0 16,-4 7-3-16,-1 4-1 15,-6 8 3-15,-4 7-5 16,-4 9-120-16,-1 8-40 16,-8 3-19-16,11 9-4 15,2-2-3-15,15 8 41 16</inkml:trace>
  <inkml:trace contextRef="#ctx0" brushRef="#br0" timeOffset="-213405.69">22161 9337 511 0,'-8'-24'200'16,"8"8"-53"-16,0-1-33 16,3-7-63-16,5 2-51 15,2-2 0-15,4 0 0 16,3 3 0-16,2 1 0 15,2 3 0-15,1 3 0 16,1 3 0-16,5 4 0 0,-2 7 0 16,2 0 0-16,-3 13 0 15,-1 2 0-15,-1 6 0 16,-7 8 0-16,-7 8 0 16,-9 8 0-16,-13 5 0 15,-9 8 0-15,-10 2 0 16,-9 2 0-16,-1-3 0 15,-1-5 0-15,2-7 0 16,8-10 0-16,6-11 0 16,13-9 0-16,14-17 0 15,0 0 0-15,0 0 0 16,29-11 0-16,-2-7 0 16,11-1 0-16,3-5 0 0,4 1 0 15,0-1 0 1,3 1 0-16,-8 5 0 0,-4 4 0 15,-8 4 0-15,-5 3 0 16,-7 7 0-16,-5 0 0 16,-1 4-43-16,-10-4-124 15,0 0-25-15,0 0-15 16,0 0 1-16,6-11-2 16</inkml:trace>
  <inkml:trace contextRef="#ctx0" brushRef="#br0" timeOffset="-212751.68">22510 8556 526 0,'0'-19'183'0,"0"4"-28"16,0 0-49-16,0 0-53 15,3 1-53-15,-3 0 0 16,6 3 0-16,-3 0 0 0,-3 11 0 15,10-17 0-15,-10 17 0 16,19-14 0-16,-7 10 0 16,2 1 0-16,5 3 0 15,2 0 0-15,1 0 0 16,0 7 0-16,0 3 0 16,-3 4 0-16,0 2 0 15,-5 6 0-15,-4 3 0 16,-8 7 0-16,-2 6 0 15,-10 2 0-15,-5 4 0 16,-3-1 0-16,-4-2 0 16,0-4 0-16,2-7 0 0,3-7 0 15,3-7 0 1,14-16 0-16,-8 12 0 16,8-12 0-16,15-11 0 0,0 2 0 15,6-1 0-15,6-3 0 16,1 0 0-16,4 0 0 15,3 0 0-15,-1 1 0 16,-2 3 0-16,-5 3 0 16,-5 0 0-16,-5 6 0 15,-3 0 0-15,-14 0 0 16,11 3-53-16,-11-3-114 16,5 18-19-16,-5-18-8 15,0 26-5-15,-6-12 3 16</inkml:trace>
  <inkml:trace contextRef="#ctx0" brushRef="#br0" timeOffset="-212345.87">23150 9238 601 0,'0'0'191'16,"0"0"-32"-16,12-15-87 15,4 11-72-15,5-2 0 16,2-4 0-16,4 1 0 16,4-2 0-16,1-1 0 15,1 0 0-15,-3 2 0 16,-2 0 0-16,-6 2 0 16,-4 1 0-16,-2 1-9 15,-5 1-113-15,-11 5-48 16,22-13-19-16,-16-1-4 15,6 6 0-15,-5-12 46 0</inkml:trace>
  <inkml:trace contextRef="#ctx0" brushRef="#br0" timeOffset="-211968.87">23666 8707 566 0,'0'-12'197'16,"0"12"-8"-16,0 0-118 16,0 0-71-16,-10 12 0 15,10-1 0-15,10 5 0 16,-3 6 0-16,4 5 0 16,5 8 0-16,2 7 0 15,1 3 0-15,2 1 0 0,-3 3 0 16,1-4 0-16,-5-1 0 15,1-4 0-15,-7-6 0 16,0-6 0-16,-2-5 0 16,-6-8 0-16,5-2 0 15,-5-13 0-15,0 12 0 16,0-12 0-16,0 0 0 16,0 0 0-16,0-13 0 15,0 1-61-15,-4-4-113 16,8 0-7-16,-9-9-16 15,5 6-4-15,-6-7-4 16</inkml:trace>
  <inkml:trace contextRef="#ctx0" brushRef="#br0" timeOffset="-208967.9">15986 15363 601 0,'0'0'200'0,"-12"-6"-29"15,12 6-120-15,0 0-51 16,12-6 0-16,4 6 0 15,7-3 0-15,8 3 0 16,6-5 0-16,12 2 0 16,4-3 0-16,4-2 0 15,4-2 0-15,-4 1 0 16,-1 0 0-16,-10 1 0 16,-8 0 0-16,-10 1 0 15,-5 1 0-15,-6 3 0 0,-17 3-141 16,0 0-42-16,0 0 2 15,-24-11-8-15,-3 0 2 16</inkml:trace>
  <inkml:trace contextRef="#ctx0" brushRef="#br0" timeOffset="-208701.9">16262 15036 603 0,'-9'-15'188'16,"-1"3"-41"-16,1 1-67 15,9 11-75-15,0 0-5 0,-9 13 0 16,9 10 0 0,5 12 0-16,5 11 0 0,0 11 0 15,2 5 0-15,5 6 0 16,-4 0 0-16,5 1 0 16,-3-5 0-16,1-6 0 15,-5-9 0-15,1-8 0 16,-1-5-87-16,-3-12-71 15,0-11-23-15,6-10-4 16,-7-18-4-16,11-9-3 16</inkml:trace>
  <inkml:trace contextRef="#ctx0" brushRef="#br0" timeOffset="-208066.9">17383 15006 482 0,'-17'-6'184'0,"5"-3"-12"15,-3-1-51-15,-2-7-65 16,4 1-57-16,2-3-2 15,1-2-3-15,3-1 0 16,7-2-2-16,0 1 2 0,15-1 1 16,-2 2 1-16,9 3 2 15,1 2 1-15,7 4 1 16,2 5 1-16,2 5 1 16,1 3 1-16,2 10 1 15,-4 2 0-15,0 6 2 16,-2 4-3-16,-3 7-1 15,-9 5-1-15,-5 9 2 16,-12 6-4-16,-8 7 3 16,-9 6-3-16,-12 4 1 15,-8-2 1-15,-1-3 1 16,-6-7-1-16,1-5 0 16,4-12 1-16,7-9-1 15,3-10 2-15,11-7-2 16,16-11-4-16,-15 8-1 0,15-8 1 15,0 0-1-15,22-3 0 16,-4 3-2-16,6-4-1 16,7 4 1-16,7-3 3 15,4 3 2-15,2-3-1 16,-2 3 0-16,-1 0 0 16,-7 0 2-16,-6 0 1 15,-7 0 1-15,-4 0 1 16,-6 0 0-16,-11 0-1 15,11 0-68-15,-11 0-81 16,10 0-24-16,-10 0-8 16,8-18-2-16,-8 3-6 15</inkml:trace>
  <inkml:trace contextRef="#ctx0" brushRef="#br0" timeOffset="-207315.9">17860 14276 422 0,'0'-10'146'0,"0"10"-12"16,0 0-21-16,0-13-34 0,0 13-43 15,0 0-29-15,0 0-2 16,0 0 0-16,0 0 0 15,0 0 2-15,0 0 1 16,0 0 0-16,0 0-3 16,0 0-1-16,-11 17-1 15,7-5 0-15,4 3-1 16,-4 6 0-16,4 3-3 16,-6 4-2-16,6 4 4 15,-5 2-1-15,5 0 2 16,-3 1-1-16,3-4 2 15,0-2-1-15,5-3 2 0,6 1 0 16,-1-4-8-16,4-3 6 16,4-2-9-16,2-4 6 15,-1-2-8-15,3-3 2 16,0-4-5-16,0-5 5 16,-1-4 2-16,0-1 4 15,-5-5 2-15,1-1-6 16,-4-7-63-16,-2 0-93 15,-1-1-5-15,-10-8-7 16,4 3 1-16,-10-8-8 16</inkml:trace>
  <inkml:trace contextRef="#ctx0" brushRef="#br0" timeOffset="-206968.9">17912 13935 634 0,'0'0'170'0,"-21"8"-41"15,7-1-89-15,4 3-33 16,3 1-12-16,7-11 0 15,-10 19 9-15,10-19-1 0,0 12 0 16,0-12-6 0,17 5 2-16,-17-5 0 0,20-6 0 15,-10 3 2-15,-10 3-3 16,15-9 6-16,-15 9 0 16,0 0 5-16,0 0-10 15,0 0-103-15,-14 0-62 16,14 17-4-16,-11 1-16 15,8 15-6-15,-6 5 21 16</inkml:trace>
  <inkml:trace contextRef="#ctx0" brushRef="#br0" timeOffset="-206517.94">18313 15158 472 0,'0'0'190'16,"0"0"-16"-16,0 0-51 16,0 0-95-16,0 0-32 0,0 0 1 15,20 4 0-15,-2-4 0 16,5 0-2-16,4 0-1 16,2 0 2-16,5-4 2 15,-1 4 0-15,-2-5 1 16,-3 5 1-16,-5-3 0 15,-5 3 0-15,-5 0 2 16,-13 0 1-16,11 0 0 16,-11 0 1-16,0 0-1 15,0 0-22-15,0 0-126 16,0-13-26-16,0 3-4 16,0-2-4-16,0-8-2 15</inkml:trace>
  <inkml:trace contextRef="#ctx0" brushRef="#br0" timeOffset="-206093.94">18758 14673 436 0,'0'0'180'0,"9"-15"-11"15,-9 15-57-15,0 0-55 16,0 0-48-16,0 0 0 16,0 0-2-16,0 14-5 15,0 1 3-15,6 5-5 16,0 6 1-16,4 6-2 16,1 7 0-16,1 8-2 0,3 2 1 15,-1 2 3-15,-1 0-5 16,1-2 5-16,-3-7-2 15,-1-5 0-15,-3-6 0 16,1-8 1-16,-5-8-1 16,2-5 1-16,-5-10 1 15,0 0 0-15,4 10 0 16,-4-10 1-16,0 0 1 16,0 0-2-16,0 0-2 15,0-10-5-15,0 10-136 16,0-16-33-16,-4 3-11 0,4 13-8 15,-20-25-1-15</inkml:trace>
  <inkml:trace contextRef="#ctx0" brushRef="#br0" timeOffset="-180021.58">2446 16047 439 0,'-17'-12'195'0,"5"3"-17"16,0 1-47-16,12 8-51 15,-10-3-80-15,10 3 0 16,2 14 0-16,7 5 0 15,4 8 0-15,2 7-3 16,1 8-1-16,4 5 6 16,-1 1-3-16,-2-3 2 15,-1-4-2-15,-3-5 1 16,-5-10 0-16,-2-8 3 0,-6-18 0 16,0 0-3-1,0 0 0-15,0-19 0 16,-10-11 0-16,-1-12 0 0,2-8 0 15,0-6 0-15,2-2 0 16,2-1 0-16,5 1 0 16,0 6 0-16,11 10 0 15,2 12 0-15,6 11 0 16,3 8 0-16,2 7 0 16,6 12 0-16,4 8 0 15,1 8 0-15,1 6 0 16,-2 4 0-16,-2 5 0 15,-3 0 0-15,-5 0-2 0,-3-3 2 16,-5-6-3 0,-5-6-23-16,3-3-99 0,-5-7-55 15,-9-14-9-15,0 0-3 16,0-24-4-16,0 4 86 16</inkml:trace>
  <inkml:trace contextRef="#ctx0" brushRef="#br0" timeOffset="-179788.11">3034 15977 576 0,'19'-12'187'16,"4"-2"-41"-16,5 4-62 15,-3-1-83-15,2-1 4 0,-4 2-7 16,-2 0 4-16,-1 3-5 15,-3 0 1-15,-2 2 2 16,-4-1-2-16,2 2-107 16,-3 0-70-16,-10 4-5 15,12-15-6-15,-8 2 2 16,5 2 46-16</inkml:trace>
  <inkml:trace contextRef="#ctx0" brushRef="#br0" timeOffset="-179519.85">3504 15512 677 0,'16'0'191'0,"-16"14"-39"15,5 1-149-15,4 5-3 16,2 5 0-16,5 4 0 15,0 4 0-15,4 0 0 16,2 1-4-16,-2-4 5 16,-1-1-2-16,-3-4 0 15,-1-1-70-15,-5-8-87 16,-10-16-32-16,15 9-4 16,-15-9 1-16,-5-23-6 15</inkml:trace>
  <inkml:trace contextRef="#ctx0" brushRef="#br0" timeOffset="-179292.85">3413 15286 545 0,'0'0'199'15,"-15"-21"-2"-15,9 6-115 16,6 2-82-16,0 2 0 15,0 1 0-15,6-2 0 16,-6 12 0-16,23-10-55 16,-5 10-111-16,2 0-25 15,8 10-5-15,-5 3-4 0,8 7-1 16</inkml:trace>
  <inkml:trace contextRef="#ctx0" brushRef="#br0" timeOffset="-178954.34">3997 15423 678 0,'3'-14'188'0,"7"1"-60"16,2-2-126-16,4-3 1 15,5-2 1-15,2 0-5 16,2-1 4-16,2 2-4 16,-1 1 4-16,-4 3-1 15,3 3 5-15,-8 4-3 16,0 3-92-16,-2 5-63 15,-2 8-25-15,-13-8-14 16,7 25-3-16,-14-9-2 16</inkml:trace>
  <inkml:trace contextRef="#ctx0" brushRef="#br0" timeOffset="-178727.34">4126 15580 487 0,'13'-14'191'16,"8"1"-12"-16,5-2-74 16,0-4-64-16,6 0-39 15,-3-1 0-15,-2 3-1 16,2 2-1-16,-7 3 1 16,-2 2 0-16,-9 2-84 15,0 1-92-15,-1 3-3 16,-10 4-12-16,11-16 1 15,-11 0-6-15</inkml:trace>
  <inkml:trace contextRef="#ctx0" brushRef="#br0" timeOffset="-178103.23">4743 14831 564 0,'-5'-17'192'0,"5"17"-12"0,0 0-93 16,-16-7-87-16,16 7 0 15,-16 10 0-15,16-10 0 16,-16 25 0-16,6-6 0 16,4 2 0-16,1 3 0 15,5 4 0-15,-5 2 0 16,5 0 0-16,4-1 0 15,2-1 0-15,0-2 0 16,4-2 0-16,1-3 0 16,0-3 0-16,4-4 0 15,-1-5 0-15,1-2 0 0,-1-7 0 16,3 0 0-16,1-9 0 16,-2-1 0-16,1-4 0 15,0-4 0-15,-2-3 0 16,-1-4 0-16,-2-3 0 15,-3-2 0-15,-1-1 0 16,-6 1 0-16,-2-1 0 16,0 2 0-16,-3 3 0 15,-5 3 0-15,-2 4 0 16,-2 4 0-16,-3 3 0 16,-2 3 0-16,-2 9-60 15,4 0-122-15,-12 8-18 0,4 13-2 16,-9 9-1-1,2 19 27-15</inkml:trace>
  <inkml:trace contextRef="#ctx0" brushRef="#br0" timeOffset="-177503.58">3224 17007 671 0,'0'0'190'16,"-8"18"-48"-16,8-1-141 16,7 6-2-16,0 6-4 15,1 3-8-15,3 1 9 16,0 3-1-16,-2-5 3 15,1-6-4-15,-3-7 9 0,-3-6-2 16,-4-12 3-16,0 0-2 16,0-16 1-16,-4-11 6 15,-2-9-5-15,1-11 5 16,-1-3-7-16,4-7 1 16,2 2 0-16,0-1 5 15,0 10-4-15,7 7-4 16,0 10 0-16,4 14 0 15,4 9 0-15,0 6 0 16,4 11 0-16,5 6 0 16,1 6 0-16,1 5 0 15,1 3 0-15,-3-1-111 16,1-4-72-16,2-1-13 0,-10-10-3 16,3-5 1-1,-4-15 62-15</inkml:trace>
  <inkml:trace contextRef="#ctx0" brushRef="#br0" timeOffset="-177317.21">3752 16737 571 0,'26'-22'190'16,"1"0"-34"-16,-2-5-104 15,4 2-44-15,-1 4-8 16,-1 0 5-16,-4 4-5 15,-1-2-50-15,-2 7-102 0,-2 5-28 16,-18 7-9-16,20 5-5 16,-20-5-1-16</inkml:trace>
  <inkml:trace contextRef="#ctx0" brushRef="#br0" timeOffset="-177143.22">3933 16816 570 0,'18'-11'191'0,"0"-6"-30"16,3-9-105-16,1 0-56 15,5-1-60-15,0 0-96 0,-1-1-20 16,1 6-14-16,-7-4-1 16,2 4-2-16</inkml:trace>
  <inkml:trace contextRef="#ctx0" brushRef="#br0" timeOffset="-176669.24">4415 16105 671 0,'-13'-14'194'0,"13"14"-45"0,0 0-140 15,0 0-9-15,0 0 0 16,0 0 0-16,0 0 0 16,0 0 0-16,0 0 0 15,0 0 0-15,0 0 0 16,0 0 0-16,0 0 0 15,-8 15 0-15,8-5 0 16,8 5 0-16,-2 5 0 16,3 5 0-16,1 3 0 15,4 2 0-15,1 1 0 16,-1-1 0-16,5 0 0 16,1-7 0-16,-2-2 0 15,0-6 0-15,2-4 0 16,-1-4 0-16,2-7 0 15,-2 0 0-15,-1-13 0 0,1 0 0 16,-5-11-123-16,1-7-53 16,-4-4-5-16,-11-13-12 15,0-1-1-15,-20-11 38 16</inkml:trace>
  <inkml:trace contextRef="#ctx0" brushRef="#br0" timeOffset="-176476.22">4223 15858 707 0,'-19'0'207'0,"19"0"-98"0,0 0-109 16,-13-8 0-16,13 8 0 16,-4-16 0-16,4 16 0 15,4-20-93-15,-4 20-116 16,7-16 0-16,-7 16-9 15,-17 3 1-15</inkml:trace>
  <inkml:trace contextRef="#ctx0" brushRef="#br0" timeOffset="-174667.25">8791 17230 575 0,'-14'8'195'0,"14"-8"-31"0,0 0-84 16,0 0-73-16,17 6-5 16,-2-6-2-1,12 0 0-15,4 0 0 0,6 0 0 16,7 0 0-16,3 0 0 16,1 0 0-16,1 0 0 15,-3 0 0-15,-7 0 0 16,-4 0 0-16,-4-5 0 15,-8 5 0-15,-2-4 0 16,-9 4-29-16,-12 0-93 16,16 0-48-16,-16 0-16 15,0 16 2-15,-7-2-12 16,-12-2 60-16</inkml:trace>
  <inkml:trace contextRef="#ctx0" brushRef="#br0" timeOffset="-174434.89">8852 17567 721 0,'0'0'200'0,"0"0"-98"15,20-10-102-15,12 2 0 16,7 1 0-16,8-1 0 16,8 0 0-16,6 2 0 15,3-1 0-15,-4 1-3 16,-6 6 0-16,-6 0-1 15,-6 0-44-15,-6 5-108 16,-5-2-18-16,-10 1-15 16,-5 1 4-16,-16-5-12 0</inkml:trace>
  <inkml:trace contextRef="#ctx0" brushRef="#br0" timeOffset="-172767.16">11488 16420 120 0,'0'0'78'16,"0"0"30"-16,17-4 12 15,-17 4-10-15,22-16-3 16,-6 2-8-16,10-1-10 0,2-9-9 16,13-4-23-1,7-10-39-15,15-5-20 0,12-7 2 16,16-9 0-16,15-5 0 15,8-6 0-15,18-4 0 16,5-1-1-16,11-6 1 16,4-1-2-16,7-1 1 15,1-3 0-15,7-1-3 16,-1-3 0-16,7-5 1 16,-3-1-2-16,4 1 2 15,-4-2 3-15,0 0-4 16,-7 5 2-16,-8 2 0 15,-11 6 3-15,-12 7-3 0,-11 5 3 16,-11 7-4-16,-13 6-13 16,-9 7-77-16,-9 2-42 15,-11 5-39-15,3 7-2 16,-14 0-5-16,4 8 8 16</inkml:trace>
  <inkml:trace contextRef="#ctx0" brushRef="#br0" timeOffset="-167782">10084 17111 549 0,'0'0'161'15,"-13"0"-22"-15,13 0-27 16,-12-6-50-16,12 6-62 16,0 0 0-16,-13-10 0 15,13 10 0-15,-8-12 0 16,8 12 0-16,-7-10 0 0,7 10 0 16,-2-15 0-1,2 15 0-15,2-18 0 16,4 7 0-16,-1-2 0 0,4 1 0 15,2-2 0-15,0 0 0 16,4 1 0-16,-1 1 0 16,0 1 0-1,1 1 0-15,1 4 0 0,-3 1 0 16,4 2 0-16,-5 3 0 16,4 0 0-16,-1 3 0 15,-1 4 0-15,3 0 0 16,-3 2 0-16,2 1 0 15,-2 1 0-15,-2 3 0 16,-1 0 0-16,0 1 0 16,-2-1 0-16,-2 4 0 0,-4-1-5 15,0 1 1-15,-3 3 3 16,0 0-2-16,-4 3 3 16,-4 2-2-16,-2 6-4 15,-3 0 4-15,-3 4-3 16,-3-2 4-16,-4 4-4 15,-1-3 4-15,1 0-3 16,1-6 4-16,0-7 1 16,3-1 4-16,4-7-1 15,2-5-4-15,3-2 3 16,10-7 2-16,-12 5-3 16,12-5 3-16,0 0-3 15,0 0-3-15,0 0 4 0,0 0 4 16,0 0-4-1,0 0-3-15,18-9 0 0,-3 1 0 16,8-1 0-16,3-3 0 16,5 0 0-16,5 2 0 15,1-4 0-15,-3 3 0 16,5 0 0-16,-7 3 0 16,-7 3 0-16,-3 1 0 15,-3 4 0-15,-7-3 0 16,0 3 0-16,-12 0 0 15,10 0 0-15,-10 0 0 16,0 0 0-16,0 0-11 16,0 0-135-16,0 0-31 15,0-17-12-15,0 2 5 16,6-7-18-16</inkml:trace>
  <inkml:trace contextRef="#ctx0" brushRef="#br0" timeOffset="-167163.17">10552 16474 535 0,'0'0'191'0,"0"0"-24"16,0 0-63-16,0 0-99 16,7 20 0-16,-4-4-4 15,5 4-5 1,0 1 0-16,-3 2 0 0,4 0 5 16,-4 0-3-16,1-2 3 15,-4-1-4-15,-2-8 5 16,0-2-4-16,0-10 4 15,0 12 0-15,0-12 3 16,0 0 4-16,0 0 1 16,0 0-8-16,0-21-2 15,-3 5 0-15,3-4 0 16,-5-4 0-16,5-3 0 16,0-1 0-16,7-1 0 15,0 2 0-15,0 1 0 0,3 4 0 16,0 4 0-16,0 4 0 15,0 6 0-15,1 2 0 16,2 6 0-16,2 0 0 16,-1 11 0-16,5 2 0 15,2 5 0-15,1 4 0 16,5 5 0-16,-3 3 0 16,-3 1 0-16,-2 2 0 15,-4-2 0-15,-3-1-3 16,-3-4 3-16,-6-3-3 15,-3-7 2-15,6-4 2 16,-6-12 0-16,0 14-1 0,0-14-91 16,0 0-82-1,0 0-23-15,12-16 2 0,-3-6-11 16,15 1 46-16</inkml:trace>
  <inkml:trace contextRef="#ctx0" brushRef="#br0" timeOffset="-166230.27">12689 17213 411 0,'0'0'171'0,"-10"0"-24"0,10 0-30 16,0 0-21-16,0 0-49 16,-7-9-28-16,7 9-11 15,0 0-1-15,15-10-7 16,1 5 0-16,1 0 0 15,10 0 0-15,3 0 0 16,3 1 0-16,8-1 0 16,-1 1 0-16,0 4 0 15,-2-5 0-15,-6 5 0 16,-3 0 0-16,-6 0 0 16,-4 0-59-16,-3 3-55 0,-5-3-55 15,-11 0-16-15,9-3-6 16,-9 3-9-16,-4-18 95 15</inkml:trace>
  <inkml:trace contextRef="#ctx0" brushRef="#br0" timeOffset="-165856.27">12845 16940 520 0,'0'0'201'0,"-13"-9"-14"16,13 9-72-16,-4-9-115 16,4 9 0-16,0 0 0 15,0 0-2-15,0 9-5 0,3 7 1 16,1 5 0-16,3 8-3 16,2 7 5-16,1 10-2 15,-1 7-1-15,2 4 3 16,-1 0-2-16,-2-1 10 15,-2-2-1-15,4-9-1 16,-5-6 4-16,0-11-2 16,-3-5 9-16,-2-10-7 15,6-3 3-15,-6-10-9 16,0 0 3-16,0 0 4 16,0 0-7-16,0 0-22 15,0 0-110-15,0 0-51 16,0 0-3-16,11-6-14 0,-11 6 1 15</inkml:trace>
  <inkml:trace contextRef="#ctx0" brushRef="#br0" timeOffset="-158393.53">14058 16956 528 0,'-27'-2'176'0,"-1"-3"-45"16,6 5-47-16,1 0-48 15,7 0-27-15,4 0 0 16,10 0-2-16,-11-9-1 16,11 9 0-16,7-17-1 15,3 2-2-15,6-2-1 16,4-3-4-16,4 1 1 15,6 2-1-15,2 1 1 0,0 5-2 16,4 4 2-16,-2 7-1 16,0 7 0-1,-6 4 0-15,-1 10-1 0,-6 7 3 16,-5 8-3-16,-5 9 4 16,-7 4-4-16,-9 5 6 15,-10 3-6-15,-5 5 0 16,-7-5 2-16,-6-2-1 15,-4-8 1-15,-1-5-1 16,2-12 2-16,7-5 4 16,4-11-3-16,9-6 5 15,2-8-2-15,14 0-1 16,-5-12 1-16,14 1-2 0,7-2 1 16,5 2-10-1,1 0 8-15,9 1-5 0,6 4 1 16,1 0 0-16,1 6 1 15,0-3 1-15,-5 3-1 16,-4 0 2-16,-4 0 0 16,-4 0-1-16,-6 6-49 15,-3-6-107-15,-13 0-21 16,14-28-19-16,-14 2 6 16,10-6-5-16</inkml:trace>
  <inkml:trace contextRef="#ctx0" brushRef="#br0" timeOffset="-157910.14">14600 16505 421 0,'0'0'188'0,"16"-5"0"15,-16 5-71-15,21 19-55 16,-10 0-42-16,0 6-19 16,1 6 3-16,-2 4-8 15,-1 0 3-15,-4 0-2 16,-5-2 3-16,5-8-3 16,-5-4 4-16,-6-9 2 15,6-12 0-15,0 0 0 16,-9-13 1-16,9-10 2 0,0-10-4 15,0-5 4-15,5-5-5 16,5-3 3-16,0 2-4 16,2 0 0-16,7 6 0 15,0 5 0-15,1 10 0 16,-1 8 0-16,2 8 0 16,-1 7 0-16,2 12-4 15,-1 5 3-15,0 9-3 16,3 6 4-16,-2 3 1 15,-2 4-3-15,-2 0 4 16,-3 0-5-16,-2 0 3 16,-8-5-103-16,1-2-68 15,-3-1-15-15,-3-8-15 16,11-5 3-16,-11-18 45 0</inkml:trace>
  <inkml:trace contextRef="#ctx0" brushRef="#br0" timeOffset="-157577.2">15499 16985 525 0,'0'0'197'0,"0"0"-21"0,0 0-83 16,0 0-85-16,21 0-2 16,0 0-1-16,5-5 0 15,1 1-2-15,5 0-1 16,1-1-2-16,2 0 0 16,-2-1-3-16,-6 4 3 15,0-3 0-15,-3 1-3 16,-7 0-111-16,-1 0-60 15,2 4-17-15,-7-10-2 16,-1 3 0-16,-4-4 44 16</inkml:trace>
  <inkml:trace contextRef="#ctx0" brushRef="#br0" timeOffset="-157222.39">16040 16625 648 0,'0'0'194'16,"-2"-11"-45"-16,2 11-117 16,0 0-32-16,0 11 0 15,4 1 0-15,2 6 0 16,2 4 0-16,1 8 0 0,1 8 0 15,-1 4 0-15,1 6 0 16,-1 1 0-16,-2 1 0 16,-3-2 0-16,1-5-3 15,-5-3 4-15,0-6-4 16,0-7 5-16,0-6-2 16,0-5 0-16,0-6-2 15,0-10-31-15,0 0-131 16,0 0-21-16,0 0-8 15,0 0-7-15,3-30-4 16</inkml:trace>
  <inkml:trace contextRef="#ctx0" brushRef="#br0" timeOffset="-154978.49">17566 16944 513 0,'0'0'175'0,"0"0"-35"15,0 0-56-15,10 0-55 0,12-3-31 16,10-4 1 0,10-2-2-16,12-1 2 0,7-2 2 15,5 2-1-15,3-2-1 16,-3 4 1-16,-4 2 0 16,-9 2-2-16,-14 4-78 15,-8 0-61-15,-9 9-27 16,-22-9-11-16,0 25-1 15,-16-12-4-15</inkml:trace>
  <inkml:trace contextRef="#ctx0" brushRef="#br0" timeOffset="-154790.49">17705 17171 519 0,'-12'6'180'0,"12"-6"-11"16,11 9-87-16,14-9-91 15,11 0 3-15,10 0 4 16,6 0 3-16,16-4-5 16,1 1-122-16,2-3-42 15,1 3-10-15,-5-5-3 16,-3 4-5-16</inkml:trace>
  <inkml:trace contextRef="#ctx0" brushRef="#br0" timeOffset="-154023.2">20191 16826 471 0,'-26'-5'178'0,"-3"-1"1"16,4-1-74-16,-4-7-99 15,7-2-6-15,3-4 2 16,9 0-4-16,10-3-1 15,5-1 5-15,11 1-8 16,14-2 7-16,5 0-8 16,13 2 9-16,8 8-7 0,7 1 8 15,2 10-4-15,0 4-5 16,-4 12 8-16,-7 7-4 16,-13 11 7-16,-18 10-6 15,-19 10 5-15,-20 9-3 16,-25 4 1-16,-10 1 5 15,-13 2-5-15,-6-2 2 16,-1-10-4-16,7-8 4 16,10-13-7-16,13-9 1 15,18-13-2-15,23-11 1 16,0 0 0-16,23-15-2 16,14 2 2-16,12-2 0 15,14-1 1-15,10-1 0 16,5 3 3-16,2 3-4 0,-5 3 4 15,-10 2 0-15,-12 3 0 16,-10 3 2-16,-14 0 1 16,-15 0 2-16,-14 0-114 15,0 0-58-15,-12-5-21 16,-2-5-2-16,-5-15-2 16,2-3 101-16</inkml:trace>
  <inkml:trace contextRef="#ctx0" brushRef="#br0" timeOffset="-153402.36">19169 16723 447 0,'-7'-24'197'0,"-5"-6"-7"0,-3-2-76 16,-2 7-75-1,-6 0-38-15,-8 5 3 0,-2 5-5 16,-7 5 3 0,-2 10-3-16,-5 16-5 0,-4 9 7 15,-1 11-7-15,0 13 9 16,6 9-5-16,5 7 1 15,7 6-4-15,13-3-3 16,13-1 5-16,13-8-5 16,16-9 5-16,16-12-5 15,14-16 4-15,10-14 0 16,8-13 1-16,2-15 2 16,-1-13-2-16,-4-9 3 15,-8-9-2-15,-15-6 5 0,-13-1-2 16,-13 1 4-16,-14 3-2 15,-11 6 4-15,-10 10 4 16,-5 6-4-16,-1 9 2 16,0 7-8-16,-2 6-82 15,8 6-72-15,8 4-17 16,10 0-16-16,0 0-4 16,0 0-1-16</inkml:trace>
  <inkml:trace contextRef="#ctx0" brushRef="#br0" timeOffset="-153007.75">19626 16172 487 0,'0'0'179'0,"-20"22"-23"15,10 8-57-15,-4 8-88 0,1 9-10 16,0 19-1-16,0 11-3 15,4 12 1-15,5 9-2 16,7 1 1-16,8-2-1 16,11-4 2-16,9-6-1 15,14-14-3-15,9-13-13 16,13-14-109-16,4-16-47 16,2-18-6-16,5-12-3 15,-11-15-2-15</inkml:trace>
  <inkml:trace contextRef="#ctx0" brushRef="#br0" timeOffset="-152656.35">21140 16051 485 0,'0'0'184'16,"13"7"-6"-16,6 12-89 16,8 15-90-16,12 16-2 15,4 8 6-15,3 18-2 16,0 8-1-16,-9 13 1 0,-15 6 0 15,-12 1 0 1,-15 0-2-16,-17-6-3 16,-17-8-99-16,-11-9-68 0,-4-11-16 15,-9-22-4-15,4-13-5 16,-10-29 110-16</inkml:trace>
  <inkml:trace contextRef="#ctx0" brushRef="#br0" timeOffset="-152222.09">20550 16119 106 0,'8'32'147'15,"-8"0"-15"-15,0 1-21 16,0-1-2-16,0-5-20 16,0-2-9-16,0-14-11 15,0-11-11-15,0 0-22 16,0-20-29-16,0-8-1 16,10-6-4-16,-1-6 3 15,5-1-5-15,-1-1 1 16,6 6-2-16,1 6 2 0,-1 10-3 15,5 11 2-15,-1 14 1 16,-2 10-1-16,0 10 2 16,0 11-3-16,-2 4-66 15,-4 8-104-15,2 2-5 16,-14-12-19-16,5-5-7 16,-8-11 202-16,3-2 0 15,-3-20 0-15,0 12 0 16,0-12 0-16,-3-14 0 15,3 14 0-15,0 0 0 16</inkml:trace>
  <inkml:trace contextRef="#ctx0" brushRef="#br0" timeOffset="-19290.62">18852 16862 232 0,'-20'12'150'15,"6"-12"-24"-15,3 9-19 0,-3-9-6 16,14 0-10-16,-22 8-10 16,22-8-26-1,-13 6-32-15,13-6-15 0,0 0 0 16,0 0-2-16,0 0-4 15,0 0 2-15,0 0-3 16,0 0-3-16,0 0-1 16,-11 13 2-16,11-13-2 15,-12 9 2-15,12-9 2 16,-13 8 1-16,13-8 3 16,0 0-3-16,0 0 0 15,0 0-4-15,0 0-2 16,0 0 1-16,0 0-3 0,0 0-1 15,18-4-2 1,-6 4 2-16,9-6 0 0,5 6 3 16,1-7 1-16,4 3 0 15,-2-1 2-15,-1 1-1 16,-5-1 0-16,-2 5 0 16,-10-5 0-16,-11 5 2 15,13 0-1-15,-13 0 0 16,0 0 1-16,0 0-1 15,0 0 1-15,0 0 0 16,0 0 1-16,0 0-2 16,14 0 1-16,-14 0 0 15,17 0-1-15,-4 4 1 16,5-4 0-16,4 0-1 16,6 0 0-16,2-4 2 0,2 4-1 15,-2-3 0-15,-3 3 2 16,-4-5 1-16,-4 5 1 15,-8 0 1-15,-11 0-3 16,0 0-113-16,0 0-58 16,0 0-10-16,12-25-11 15,3 8 0-15,2-15 85 16</inkml:trace>
  <inkml:trace contextRef="#ctx0" brushRef="#br0" timeOffset="7456.64">15102 13910 235 0,'-22'-3'127'0,"10"3"1"15,12 0-15-15,-22 0-23 16,22 0-10-16,-17 7-8 16,17-7-3-16,-16 7-14 15,16-7-13-15,-15 13-32 16,15-13-8-16,-16 21-2 15,9-4 0-15,-2 0 0 16,3 1 0-16,1 1 0 16,5 1-3-16,0-2 3 0,0-1-7 15,6-3 6 1,3-1 4-16,1-2-1 0,3-1 2 16,2-3-2-1,-1 0-2-15,2-3 0 0,-3 0 0 16,0-4 0-16,3 0 0 15,-3-4 0-15,-1 1 0 16,0-4 0-16,1-1 0 16,-4-1 0-16,-1-2 0 15,1 0 0-15,-2-1 0 16,-2-3 0-16,-3 0 0 16,-2 1 0-16,0 1 0 15,0-1 0-15,0 1 0 16,-4 2 0-16,4 11 0 15,-15-17 0-15,5 11 0 16,-6 6 0-16,-3 0-169 0,-4 4-28 16,-4 5-1-16,-9-1-8 15,2 7-2-15</inkml:trace>
  <inkml:trace contextRef="#ctx0" brushRef="#br0" timeOffset="8423.61">11134 16288 264 0,'11'-8'177'0,"-11"8"-31"0,11-8-18 15,-11 8-18-15,0 0-21 16,0 0-21-16,-12 10-27 16,12-10-41-16,-19 23 0 15,4-3 0-15,-12 8 0 16,-7 13 0-16,-18 13 0 15,-13 20 0-15,-12 16 0 16,-15 14 0-16,-6 10 0 16,-9 11 0-16,-2 0 0 15,3-4 0-15,10-12 0 16,11-11 0-16,11-22 0 16,15-13 0-16,11-19 0 15,14-15 0-15,13-12 0 16,9-12-34-16,12-5-115 0,10-13-24 15,0-3-11 1,6-2-14-16,-2-5 10 0</inkml:trace>
  <inkml:trace contextRef="#ctx0" brushRef="#br0" timeOffset="9673.85">1888 12318 177 0,'0'-11'175'15,"0"11"-29"-15,-5-15-16 16,5 15-17-16,-11-13-11 0,11 13-6 16,-20-12-12-16,20 12-84 15,-18-8 0-15,18 8 0 16,-14-6 0-16,14 6 0 15,-8 13 0-15,8 7 0 16,0 12 0-16,0 10 0 16,0 10 0-16,2 7 0 15,-2 9 0-15,0 4 0 16,0-2 0-16,0-4 0 16,6-6 0-16,-6-6 0 15,0-8 0-15,0-6 0 16,0-4-38-16,-7-14-108 15,-1-8-33-15,8-14-3 0,-24-7-12 16,9-11-2-16</inkml:trace>
  <inkml:trace contextRef="#ctx0" brushRef="#br0" timeOffset="9908.82">1557 12350 588 0,'0'-15'193'0,"7"3"-17"16,6 4-110-16,6-4-66 16,15 0 0-16,14 1 0 15,13-1 0-15,11 1 0 16,6 2 0-16,4 2 0 16,0 3 0-16,-9 4 0 15,-6 0 0-15,-12 7-56 0,-9-2-96 16,-8-5-28-16,-5 4-15 15,-5-13-3-15,4 2 1 16</inkml:trace>
  <inkml:trace contextRef="#ctx0" brushRef="#br0" timeOffset="10191.75">2718 11898 565 0,'0'-13'199'16,"0"13"-17"-16,-7 11-105 16,-3 5-77-16,-3 11 0 0,-6 13 0 15,-7 14 0-15,-7 17 0 16,-1 14 0-16,-4 8 0 16,2 4 0-16,4 2 0 15,5-1 0-15,12-7 0 16,15-10 0-16,19-11 0 15,11-16-91-15,16-14-93 16,15-8-14-16,0-21 0 16,12-11 0-16,-4-16 44 15</inkml:trace>
  <inkml:trace contextRef="#ctx0" brushRef="#br0" timeOffset="10507.8">3072 12330 649 0,'-19'17'197'16,"3"14"-20"-16,-2 10-177 15,-2 5 0-15,-2 7 0 16,1 5 0-16,3-2 0 16,8-5 0-16,7-8 0 15,7-10 0-15,9-8 0 16,8-10 0-16,4-11 0 15,8-10 0-15,-2-7 0 16,-3-8 0-16,-2-9 0 16,-7-5 0-16,-12-6 0 15,-7-2 0-15,-11 0 0 0,-9 1 0 16,-5-1-10 0,4 5-138-16,2 5-32 0,2-2-1 15,13 4-4-15,4-3-3 16</inkml:trace>
  <inkml:trace contextRef="#ctx0" brushRef="#br0" timeOffset="10757.86">3258 11971 651 0,'9'-11'189'0,"-9"11"-55"15,23 22-85-15,-4 6-49 16,7 9 0-16,4 11 0 0,3 9 0 15,1 14 0-15,-5 4 0 16,-9 5 0-16,-4-1 0 16,-16 0 0-16,-6-5 0 15,-11-5 0-15,-7-9 0 16,6-11-87-16,-3-8-90 16,0-19-14-16,11-8-1 15,10-14-1-15,0-20 10 16</inkml:trace>
  <inkml:trace contextRef="#ctx0" brushRef="#br0" timeOffset="10944.85">3724 12297 624 0,'38'-17'184'0,"7"3"-35"15,2 6-99-15,4-1-51 16,-1 3-1-16,-2 3 0 15,-2 3-28-15,-8 0-91 16,-5 7-40-16,-10-1-19 16,-6 7-8-16,-17 0-2 15,0 9 58-15</inkml:trace>
  <inkml:trace contextRef="#ctx0" brushRef="#br0" timeOffset="11102.85">3806 12724 546 0,'25'12'185'16,"7"-9"-50"-16,11-9-49 0,14-3-93 15,4-7-135-15,10-2-37 16,-4-12 0-16,6 4-3 16,-10-8-3-16</inkml:trace>
  <inkml:trace contextRef="#ctx0" brushRef="#br0" timeOffset="11409.85">4628 12413 718 0,'-17'12'191'0,"-1"3"-77"16,-2 8-114-16,-5 7 0 15,-3 2 0-15,3 4 0 16,3 3 0-16,6-2 0 15,6-3 0-15,10-5 0 16,11-6 0-16,12-6 0 16,6-9-2-16,8-8 4 15,1-6-2-15,3-8 0 16,-2-7 0-16,-4-8 0 16,-7-5 0-16,-7-8 0 15,-5 0 0-15,-7 4-21 16,-9-1-113-16,-8 6-42 15,-5 11-17-15,-22 6 0 0,-12 16-5 16</inkml:trace>
  <inkml:trace contextRef="#ctx0" brushRef="#br0" timeOffset="11860.55">2126 13707 653 0,'5'16'201'0,"23"-9"-32"16,20-1-169-16,31-6 0 16,19 0 0-16,27-9-5 15,21-7 3-15,21-8 1 16,19-5-1-16,13-2 1 15,11-2-3-15,8 0 3 16,6-1-3-16,-7 3 3 16,-5 0 0-16,-10 3 1 15,-12 3 6-15,-13 4-98 16,-20 3-76-16,-25-4-24 0,-16 7 3 16,-32-9-8-16,-17 12 28 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14T07:42:55.977"/>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12258 11210 744 0,'0'0'186'0,"0"0"-93"0,-6 17-93 15,2 7 0-15,2 7 0 16,2 9 0-16,0 6 0 16,0 7-5-16,0 4 1 15,0 1 1-15,0-1-2 16,2-4 5-16,-2-2-2 15,0-9 3-15,-5-7 2 16,0-6-22-16,2-7-101 16,3-22-58-16,0 0-5 15,-15-14-3-15,15-11-1 16,-13-15 52-16</inkml:trace>
  <inkml:trace contextRef="#ctx0" brushRef="#br0" timeOffset="224">11946 11296 655 0,'-14'-6'191'15,"1"-8"-14"-15,13 0-177 16,10 3 0-16,18 2 0 16,9-1 0-16,15 3 0 15,8-3 0-15,8 4 0 16,7 0 0-16,7 6-24 15,-5-7-127-15,-3-4-40 0,0 4-2 16,-13-9-3-16,1 5 0 16</inkml:trace>
  <inkml:trace contextRef="#ctx0" brushRef="#br0" timeOffset="509.93">12892 10955 719 0,'-12'14'194'0,"2"2"-84"16,-3 9-110-16,5 9 0 0,-4 11 0 16,2 6 0-1,2 7 0-15,-1 9 0 0,9 1 0 16,0-4 0-16,11-4 0 15,2-9 0-15,5-5 0 16,2-11 0-16,3-6-11 16,1-15-111-16,6-14-51 15,4-4-9-15,-5-16-10 16,5-5-2-16,-6-12 45 16</inkml:trace>
  <inkml:trace contextRef="#ctx0" brushRef="#br0" timeOffset="884.38">13237 11277 654 0,'-6'19'193'0,"1"4"-37"0,2 6-136 16,-2 2-20-16,0 4 0 16,2-2 0-16,-1-4 0 15,4-5 0-15,0-5 0 16,0-9 0-16,0-10 0 15,5-10 0-15,2-11 0 16,3-6 0-16,3-8 0 16,2-5 0-16,5-6 0 15,1-1 0-15,2 6 0 16,0 4 0-16,-4 6 0 16,2 9 0-16,-4 11 0 15,-3 11 0-15,-1 11 0 0,-2 9 0 16,-3 8 0-1,1 6 0-15,1 4 0 0,0 3 0 16,-2-1 0-16,-1-5 0 16,0-8-51-16,0-6-110 15,3-4-23-15,-10-17-6 16,12 0-6-16,-12-20 4 16</inkml:trace>
  <inkml:trace contextRef="#ctx0" brushRef="#br0" timeOffset="1259.94">13701 10821 320 0,'0'0'177'0,"-4"13"-28"16,4-13-18-16,4 26-18 15,-1-7-21-15,9 11-51 16,-4 5-41-16,7 11 0 16,-2 7 0-16,1 7 0 15,-2 5 0-15,-2 3 0 16,-4 1 0-16,-6 1 0 0,0-5 0 15,-6-4 0 1,-2-6 0-16,-1-7 0 0,-1-9 0 16,-4-10-38-1,6-5-108-15,4-5-38 0,4-19-10 16,0 0 0-16,-11-11-4 16</inkml:trace>
  <inkml:trace contextRef="#ctx0" brushRef="#br0" timeOffset="1524.9">14277 11316 680 0,'17'-9'188'15,"9"0"-33"-15,6 1-155 16,5-2 0-16,2 2 0 16,1 1 0-16,1 1 0 15,-2 6-81-15,-8 0-56 16,-10 0-38-16,-3 14-14 16,-18-14 0-16,0 30-4 15</inkml:trace>
  <inkml:trace contextRef="#ctx0" brushRef="#br0" timeOffset="1674.43">14453 11525 512 0,'24'14'194'16,"-2"-14"-43"-16,6 0-158 16,9 0-78-16,5-8-68 15,8 0-34-15,-3-8 1 16,12 2 0-16</inkml:trace>
  <inkml:trace contextRef="#ctx0" brushRef="#br0" timeOffset="1952.06">15297 11080 673 0,'0'0'193'0,"0"26"-36"16,-3 1-157-16,3 11 0 16,0 6 0-16,3 6 0 15,-3 8 0-15,7 2 0 16,-5-2 0-16,2-6 0 16,-4-7 0-16,5-8 0 15,-5-8 0-15,0-10-32 16,0-19-128-16,0 0-22 15,-11-9-13-15,2-12 1 0,-11-18 1 16</inkml:trace>
  <inkml:trace contextRef="#ctx0" brushRef="#br0" timeOffset="2148.67">15040 11094 574 0,'24'-16'188'15,"9"-7"-3"-15,16 0-117 16,13 5-66-16,6 0 1 16,11 3-2-16,-1 1-2 15,4 4-24-15,-4 3-108 16,-6 7-48-16,-17-8-8 16,-4 8-1-16,-17-6-4 15</inkml:trace>
  <inkml:trace contextRef="#ctx0" brushRef="#br0" timeOffset="2443.04">16090 10805 603 0,'-19'7'195'0,"-3"5"-2"15,0 6-161-15,-3 11-32 16,-2 12 0-16,3 7 0 16,2 10 0-16,1 9 0 0,8 0 0 15,7-1 0-15,6 2 0 16,11-3 0-16,9-8 0 16,4-7 0-16,8-11-17 15,7-12-125-15,-2-14-37 16,11-5-14-16,-8-22 1 15,5-5-1-15</inkml:trace>
  <inkml:trace contextRef="#ctx0" brushRef="#br0" timeOffset="2810.51">16491 11063 514 0,'0'18'193'0,"3"12"-4"0,-3 1-78 16,0-2-95-16,0 1-16 16,3-5 0-16,-3-6 0 15,6-7 0-15,-6-12 0 16,0 0 0-16,13-21 0 16,-3-4 0-16,1-9 0 15,8-8 0-15,3-4 0 16,0-3 0-16,7 1 0 15,-4 6 0-15,-2 9 0 16,-1 10 0-16,-3 13 0 16,-1 15 0-16,-6 11 0 15,-2 13 0-15,0 9 0 16,0 7 0-16,1 5 0 16,2 2 0-16,-2-3 0 15,1-3-138-15,3-1-42 0,-10-14-3 16,6-4-10-16,-11-16-3 15</inkml:trace>
  <inkml:trace contextRef="#ctx0" brushRef="#br0" timeOffset="3034.94">16588 11466 587 0,'23'-13'190'15,"16"2"1"-15,4-2-136 16,13-7-55-16,5 3 0 16,1 1 0-16,-4 2 0 15,-5 4 0-15,-11 4-62 16,-5 6-68-16,-11 7-45 16,-26-7-1-16,11 29-5 15,-23-11-4-15</inkml:trace>
  <inkml:trace contextRef="#ctx0" brushRef="#br0" timeOffset="3359.33">16809 11647 486 0,'0'0'195'0,"0"0"-3"0,-5-8-62 15,19 2-110-15,2-4-20 16,4 1 0-16,-2 0 0 15,3 2 0-15,-4 3 0 16,1 4 0-16,-5 0 0 16,-2 6 0-16,-11-6 0 15,9 22 0-15,-9-6 0 16,0 4 0-16,-4-1 0 16,-2 2 0-16,3 1 0 15,-4-3 0-15,7-1 0 16,0-4 0-16,7-5 0 15,3-5 0-15,11-1-84 16,3-6-85-16,4-9-10 16,5-2-7-16,-2-15-4 0,4-2-1 15</inkml:trace>
  <inkml:trace contextRef="#ctx0" brushRef="#br0" timeOffset="3659.11">17205 10847 700 0,'-8'-11'194'15,"8"11"-65"-15,0 0-129 16,22 15 0-16,-5 6 0 16,5 10 0-16,-2 10 0 0,6 11 0 15,0 12 0-15,-4 5 0 16,-6 3 0-16,-7 5 0 15,-9 0 0-15,-4-1 0 16,-8-4 0-16,-6-10 0 16,-3-6 0-16,0-7 0 15,-2-10-102-15,4-16-71 16,9-4-10-16,10-19-11 16,0 0-2-16,0-17 21 15</inkml:trace>
  <inkml:trace contextRef="#ctx0" brushRef="#br0" timeOffset="3838.09">17665 11387 575 0,'39'-12'188'0,"14"5"-5"0,3-1-118 15,2 0-65-15,-2 3-1 16,3 5-72-16,-12-4-68 15,-8 1-29-15,-7 6-14 16,-18-7-3-16,-3 4-5 16</inkml:trace>
  <inkml:trace contextRef="#ctx0" brushRef="#br0" timeOffset="4040.09">17957 11254 652 0,'0'0'194'0,"-12"0"-17"0,12 0-177 16,-7 22 0-16,7-3 0 16,6 4 0-16,-3 8 0 15,1 3 0-15,3 5-45 16,2-3-60-16,3-2-57 16,10-3-14-16,-3-11-6 15,11-2-5-15,-4-18 21 16</inkml:trace>
  <inkml:trace contextRef="#ctx0" brushRef="#br0" timeOffset="4276.83">18345 10994 667 0,'0'0'194'0,"-4"21"-32"15,-1 10-162-15,5 10 0 16,5 8 0-16,2 7 0 16,1 9 0-16,2 0 0 15,3-3-110-15,1-3-68 16,-11-13-15-16,3-3-2 16,-16-13-2-16,-1 0 47 15</inkml:trace>
  <inkml:trace contextRef="#ctx0" brushRef="#br0" timeOffset="4806.75">14001 13021 472 0,'0'0'196'0,"16"-6"-33"16,2 6-58 0,6 0-62-16,7-5-38 0,7 2-1 15,4-2-2-15,5-1-1 16,2 2-1-16,-4-1-2 16,-5 0-85-16,-6 1-66 15,-5 8-24-15,-11-4-4 16,-4 11-10-16,-14-11-6 15</inkml:trace>
  <inkml:trace contextRef="#ctx0" brushRef="#br0" timeOffset="4985.66">14176 13240 465 0,'0'14'197'15,"14"-18"0"-15,9-2-75 0,7 2-95 16,-1-2-27-16,3 1-1 15,-1-2-2-15,-3-2-79 16,-1 3-56-16,-4 6-34 16,-11-6-20-16,-1 6-3 15,-11 0 2-15</inkml:trace>
  <inkml:trace contextRef="#ctx0" brushRef="#br0" timeOffset="7511.5">15465 12743 610 0,'0'0'169'15,"-10"-13"-39"-15,10 13-38 16,0 0-76-16,-10 0-10 16,10 0-6-16,-2 19 0 15,2-5 0-15,0 5 0 16,0 6 0-16,2 5 0 16,2 5 0-16,0 6 0 15,-2 4 0-15,4-2 0 16,-3 2 0-16,0-4 0 15,-3 0 0-15,5-7 0 16,-5-3 0-16,0-5 0 0,0-6 0 16,-8-8-55-16,8-12-95 15,0 17-33-15,0-17-13 16,-5-12-5-16,-1-7 2 16</inkml:trace>
  <inkml:trace contextRef="#ctx0" brushRef="#br0" timeOffset="7811.94">15160 12788 579 0,'-16'-19'200'0,"7"6"-15"0,-1 1-126 15,5 2-59-15,5 10 0 16,0-15 0-16,14 10 0 15,1 1 0-15,14 4 0 16,6-4 0-16,12 1 0 16,6 3 0-16,2-5 0 15,6 5 0-15,-3-6 0 16,-3 1 0-16,-4 1 0 16,-5 0-81-16,-7-1-79 15,-10-4-12-15,2 3-24 16,-13-5 2-16,2 5-5 15</inkml:trace>
  <inkml:trace contextRef="#ctx0" brushRef="#br0" timeOffset="8363.06">16273 12489 683 0,'0'0'178'0,"-14"-6"-40"15,4 6-114-15,10 0-24 16,-21 13 0-16,11 5 0 16,-4 8 0-16,-1 7 0 0,2 13 0 15,-3 7 0-15,0 8 0 16,1 6 0-16,4 4 0 16,3-1 0-16,8 0 0 15,4-3 0-15,8-8 0 16,7-6 0-16,8-9 0 15,4-9 0-15,5-10-102 16,-1-10-62-16,1-15-15 16,0 0-19-16,-5-18 2 15,2-5 12-15</inkml:trace>
  <inkml:trace contextRef="#ctx0" brushRef="#br0" timeOffset="8813.61">16633 12555 469 0,'13'0'197'16,"-6"11"-9"-16,-7 6-60 16,6 3-87-16,-1 6-41 15,3 5 0-15,-2 2 0 16,1-1 0-16,1-1 0 15,-5-7-5-15,4-5-1 16,-4-5 4-16,-3-4 0 16,0-10 0-16,0 0 1 0,6-23-2 15,-6 2 6-15,3-8-1 16,-1-6 1-16,6-4-1 16,-3-5 0-16,5-1 3 15,4 4-1-15,2 5-4 16,1 4 0-16,-2 9 0 15,1 8 0-15,0 11 0 16,-4 7 0-16,4 10 0 16,-3 7 0-16,-1 8 0 15,0 5 0-15,4 2 0 16,-4 4 0-16,0 1 0 16,0 2 0-16,-2-1-102 15,-1 1-73-15,-6-9-20 16,5 2-6-16,-8-9 2 15,0 3 48-15</inkml:trace>
  <inkml:trace contextRef="#ctx0" brushRef="#br0" timeOffset="9246.04">16620 13157 638 0,'0'0'177'16,"-17"-7"-38"-16,17 7-70 15,0 0-69-15,0-13 0 16,0 13 0-16,30-15 0 16,-7 3 0-16,14 0 0 15,9-1 0-15,11-1 0 16,11-3 0-16,7 4 0 15,3 0 0-15,1 3-3 16,-5 2 0-16,-7 5-100 16,-12 3-46-16,-13 0-27 0,-10 8-8 15,-17 3-11-15,-10 12-3 16</inkml:trace>
  <inkml:trace contextRef="#ctx0" brushRef="#br0" timeOffset="9823.07">16836 13680 553 0,'-5'-19'167'0,"5"2"-33"16,3 0-33-16,1-3-48 15,4 0-59-15,8 4 0 16,-2-1-1-16,6 2 3 16,0 2 3-16,-1 4 0 15,-1 3 0-15,1 3 0 16,2 3 0-16,-3 0 1 16,-4 7 0-16,-1 1 0 15,1 2 0-15,-2 3 1 16,-6 3 2-16,-1 3 0 0,-5 4 0 15,-6 5 0 1,-4 3 1-16,-4 4 0 0,-6 0-1 16,-4 1-2-16,1-3 1 15,-4-2-3-15,3-6 2 16,3-6-1-16,4-4-1 16,5-7-2-16,12-8 1 15,-10 4-1-15,10-4 0 16,10-6-1-16,6-2 0 15,-1-2-1-15,7 0 2 16,0-2 1-16,6-1 0 16,0 0 1-16,-1-1-1 15,2 1 2-15,-7 2-2 16,-2 3 2-16,-6 1-1 16,1 3 3-16,-15 4-2 15,16-5-1-15,-16 5-90 16,0 0-50-16,12 0-28 0,-12 0-2 15,0 0-5-15,0 0-1 16</inkml:trace>
  <inkml:trace contextRef="#ctx0" brushRef="#br0" timeOffset="10514.29">17141 13257 438 0,'0'-16'169'15,"0"16"-33"-15,0-13-24 16,0 13-46-16,0-12-9 15,0 12-57-15,11-12-1 16,-11 12 1-16,19-15 0 0,-8 8 0 16,2 0 1-16,3 1 0 15,0 2 0-15,0 4 1 16,0 0 0-16,-2 3 0 16,2 5 1-16,-5 3 0 15,-2 3 3-15,-6 4-1 16,-3 1 0-16,0 4-2 15,-10 0 2-15,-1 4-2 16,-5 0-10-16,-4 0 8 16,0-2-10-16,-1-4 7 15,2-2-5-15,6-5 6 0,3-3-10 16,10-11 8-16,0 0 0 16,0 0 0-16,0 0 1 15,12 0-1-15,7-4-2 16,2-2 1-16,2 0 3 15,3-1 1-15,2-2 0 16,1 3 2-16,-3-1-1 16,-1 4-40-16,-8-4-87 15,-1-2-50-15,-2 7-3 16,-14 2-15-16,12-13 6 16</inkml:trace>
  <inkml:trace contextRef="#ctx0" brushRef="#br0" timeOffset="13083.24">17519 12488 480 0,'0'-18'181'15,"0"18"-36"-15,0-12-29 16,0 12-33-16,0 0-65 16,0 0-18-16,0 0 0 15,0 0 0-15,0 0 0 16,0 0 0-16,0 0 0 16,3 19 0-16,9-1 0 15,3 6 0-15,4 5 0 16,3 10 0-16,4 6 0 15,-1 4 0-15,4 6 0 0,-7 2 0 16,-5 1 0-16,-3 3 0 16,-6-1 0-16,-8-2 0 15,0-3 0-15,-7-4 0 16,-4-3 0-16,-2-7 0 16,-1-4 0-16,0-5 0 15,2-8 0-15,2-3-62 16,1-7-71-16,9-14-46 15,-3 10-5-15,3-10-8 16,11-11-6-16,0-9 123 16</inkml:trace>
  <inkml:trace contextRef="#ctx0" brushRef="#br0" timeOffset="13327.64">18166 12893 453 0,'32'-6'187'15,"9"6"-9"-15,1 0-67 16,-1-6-57-16,5 6-54 16,-3 0 0-16,-4 0-1 15,-2 0-26-15,-12-4-91 0,-7-2-56 16,-5 6-8-1,-13 0-13-15,-4-14 0 0,-15 3 104 16</inkml:trace>
  <inkml:trace contextRef="#ctx0" brushRef="#br0" timeOffset="13609.61">18262 12646 690 0,'0'0'198'0,"4"9"-63"16,3 7-135-16,-3 6 0 15,-1 7-6-15,3 5 0 0,1 4 1 16,-2 6 0-16,5 0 1 16,-1 2 4-16,-3-3 1 15,2-3-1-15,-2-4 4 16,-2-6-2-16,-1-2 1 15,-3-8-2-15,5-5-48 16,-5-2-83-16,0-13-42 16,0 0-7-16,0 0-18 15,6-12-1-15</inkml:trace>
  <inkml:trace contextRef="#ctx0" brushRef="#br0" timeOffset="15965.3">19088 12553 486 0,'-9'0'184'16,"9"0"-29"-16,-16-6-35 15,5 0-42-15,11 6-78 16,-16-4 0-16,16 4 0 16,0 0 0-16,-12-15 0 15,12 15 0-15,4-14 0 0,-4 14 0 16,17-21 0-16,-2 12 0 16,4-1 0-16,4 2 0 15,1 3 0-15,6 5 0 16,1 0 0-16,-1 11 0 15,-2 3-3-15,-2 4 1 16,-5 4 2-16,-9 5-1 16,-6 4 3-16,-6 6-6 15,-13 2 4-15,-7 3-4 16,-4 1 4-16,-5-1-3 16,-4-1 2-16,1-6-3 15,6-4 0-15,4-8 3 16,5-7 0-16,8-5 1 15,9-11 1-15,0 0 0 16,10 9 0-16,12-9 1 0,2-3 0 16,8 3 0-1,6-5 0-15,2 2-2 0,5-1-1 16,-1-1 1 0,-1 0 1-16,-5 1-1 0,-6 0 1 15,-5-1 1-15,-6 1-21 16,-6 4-124-16,-15 0-32 15,0 11-4-15,-17 6-4 16,-21-3-2-16</inkml:trace>
  <inkml:trace contextRef="#ctx0" brushRef="#br0" timeOffset="16702.96">14325 14966 553 0,'0'0'183'0,"0"0"-50"16,0 0-52-16,0 0-32 15,0 0-47-15,21-12-3 16,-5 8-1-16,5-1 0 16,6 0 0-16,7-1 1 15,1 3-1-15,5-2-68 16,-2 5-59-16,-9 8-33 15,-8-2-18-15,-4 9-3 16,-17 1-3-16</inkml:trace>
  <inkml:trace contextRef="#ctx0" brushRef="#br0" timeOffset="16868.87">14405 15242 488 0,'0'13'182'16,"16"-13"-42"-16,4-7-46 15,13 2-29-15,5-9-35 16,5-2-113-16,13-2-66 16,2-1-34-16,0-9-8 15,2 2-4-15,-4-8 1 16</inkml:trace>
  <inkml:trace contextRef="#ctx0" brushRef="#br0" timeOffset="17125.21">15255 14726 574 0,'0'-15'196'15,"0"15"1"-15,0 0-159 16,-2 17-32-16,-4 2 1 16,2 11-2-16,4 5-5 15,0 10 0-15,0 5 0 16,6 5-2-16,0-1 4 15,3-2-6-15,2-4 3 16,3-7-2-16,-3-10-59 16,4-2-70-16,-6-10-45 15,-9-19-5-15,3 14-22 0,-14-22 3 16</inkml:trace>
  <inkml:trace contextRef="#ctx0" brushRef="#br0" timeOffset="17334.91">14928 14816 509 0,'11'-15'204'15,"8"-6"-5"-15,16-1-110 16,13 0-88-16,16 0-4 16,11-1 8-16,9 3-8 15,5 0 6-15,2 2-7 16,-3-2-44-16,2 5-104 15,-11 5-29-15,-11-5-10 16,-4 6-7-16,-17-6 2 0</inkml:trace>
  <inkml:trace contextRef="#ctx0" brushRef="#br0" timeOffset="17684.2">16568 14290 546 0,'-23'15'195'0,"-10"3"-9"0,0 7-122 15,3 11-46 1,0 9-17-16,1 8 0 0,3 11 0 15,3 8-4-15,4 3 3 16,8 2-3-16,4 0 4 16,7-4-4-16,11-4 4 15,7-7-4-15,5-11 2 16,11-11-1-16,12-12-91 16,-1-10-64-16,2-14-21 15,5-4-12-15,-5-19-6 16,1 0 11-16</inkml:trace>
  <inkml:trace contextRef="#ctx0" brushRef="#br0" timeOffset="18084.23">16994 14448 376 0,'7'27'192'0,"-7"4"-19"16,0 3-79-16,2 6-16 15,-2-8-19-15,0-1-40 16,0-9-17-16,0-4-7 16,0-8 9-16,0-10-7 15,0 0 0-15,10-27 6 0,-3 1-7 16,3-10 6-16,3-9-5 15,1-3 7-15,7-6-5 16,1 3 4-16,-1 4 2 16,1 7-2-16,2 8 2 15,-2 14-1-15,-2 11 0 16,0 11-1-16,0 14-3 16,0 8 2-16,2 8-2 15,1 5-1-15,-1 5-5 16,-4 2-117-16,-2 3-54 15,-2-1-6-15,-14-7-4 16,0 1-8-16,-11-11 51 16</inkml:trace>
  <inkml:trace contextRef="#ctx0" brushRef="#br0" timeOffset="18301.63">16893 14931 627 0,'22'-16'203'0,"9"-6"-10"16,16 1-193-16,18-3-10 15,17-2 10-15,9 2-3 16,7 1 1-16,2 5-2 16,6 4-47-16,-10 5-96 15,-8 0-36-15,-14 9 0 16,-21 0-21-16,-12 5 3 15</inkml:trace>
  <inkml:trace contextRef="#ctx0" brushRef="#br0" timeOffset="18818.89">17135 15232 588 0,'-15'-10'200'0,"5"-2"-52"0,10 12-61 16,-8-19-87-16,13 6 0 15,2 3 0-15,9-1-4 16,6 0-1-16,5 1-1 15,5 3 3-15,1 3 3 16,1 4 0-16,-1 0-1 16,-1 8 0-16,-5 3 2 15,-10 5 0-15,-6 6 1 16,-11 5-1-16,-3 4 0 16,-13 4 1-16,-9 3-2 15,-6-1 2-15,-1 0-2 16,0-3 0-16,1-4-3 0,6-8 0 15,6-5 1 1,7-4-1-16,12-13 3 0,5 12-2 16,11-12 1-16,6 0 0 15,6-4 0-15,7 0 1 16,5-3 1-16,2-3-1 16,-2-1-3-16,3 2-101 15,-6-3-65-15,-10-3-9 16,-1-1-1-16,-14-3-6 15,-2 0 5-15</inkml:trace>
  <inkml:trace contextRef="#ctx0" brushRef="#br0" timeOffset="19283.49">17614 14949 474 0,'15'-11'191'0,"-3"-2"-34"15,2 0-63-15,3 3-44 16,3 3-47-16,-3 2-3 16,2-1 0-16,-3 6 1 15,-2 0-1-15,-2 0 2 16,-12 0 3-16,9 22 0 15,-12-6 0-15,-6 5 0 16,-3 0-1-16,-1 3 1 16,-3 0-4-16,3 0-1 15,3-1-5-15,1-2 1 0,9-1 0 16,0-4 0-16,10 2-1 16,1-2 3-16,5 1 0 15,0 0 2-15,0-1 0 16,-1 0 2-16,-4 0 4 15,-1 0-5-15,-10 1 4 16,0 0-5-16,-12-1 4 16,-7-1-4-16,-5 2 2 15,-8-6-84-15,0-1-81 16,-2-3-15-16,-3-7-14 16,8-7-4-16,1-11 11 0</inkml:trace>
  <inkml:trace contextRef="#ctx0" brushRef="#br0" timeOffset="19651.49">18202 14330 625 0,'0'-12'195'15,"0"12"-70"-15,0 0-102 0,12 17-18 16,-2 5 1-16,4 8-2 16,3 8 1-16,5 10 1 15,2 6-6-15,0 3 5 16,0 5-5-16,-5 0 5 15,-6-2-6-15,-6 1 4 16,-7-2-5-16,-8-6 0 16,-4-3 2-16,-3-2-101 15,-2-8-61-15,-3-10-20 16,7-5-15-16,-2-17-1 16,15-8 36-16</inkml:trace>
  <inkml:trace contextRef="#ctx0" brushRef="#br0" timeOffset="19845.5">18832 14670 438 0,'49'-18'196'16,"6"5"-14"-16,0 6-75 15,-2-3-79-15,-2 6-27 16,-2 4-41-16,-11 0-68 15,-6 0-39-15,-6 3-34 16,-26-3-12-16,13 4-5 16,-25-4 113-16</inkml:trace>
  <inkml:trace contextRef="#ctx0" brushRef="#br0" timeOffset="20053.49">19037 14540 531 0,'0'0'202'15,"0"0"3"-15,-14-3-131 16,14 13-77-16,0 6 2 16,5 5-1-16,-1 7 2 15,4 3-6-15,0 4 8 16,2 3-7-16,4 0 4 16,0-3-48-16,6-1-77 15,-2-6-48-15,1-10-10 16,4-3 0-16,-2-15-6 15</inkml:trace>
  <inkml:trace contextRef="#ctx0" brushRef="#br0" timeOffset="20551.24">19648 14244 577 0,'0'0'190'16,"15"-17"-5"-16,-3 9-184 15,3 1-1-15,2 0 2 16,4 0 0-16,1 2-1 0,2 0-1 16,-2 1 1-16,-1 4 1 15,-6 0 1-15,-3 6 0 16,-12-6 2-16,8 19-1 15,-11-2 2-15,-8 1-2 16,-1 4 1-16,-5 3-3 16,2 1 1-16,-4 1-4 15,6-1-1-15,1 1-3 16,4-4 2-16,8 4-1 16,3-4 1-16,10 0 0 15,3-2 1-15,2-1-1 16,5 1 4-16,-4-1-1 15,2-2 2-15,-3 0 3 0,-4-2-5 16,-7 1 8-16,-2 0-7 16,-12-1 9-16,-4 2-9 15,-10-2 6-15,-5 2-10 16,-6 0-92-16,-5 2-83 16,-8-10-17-16,-5 5-5 15,-9-10-7-15,0 2 80 16</inkml:trace>
  <inkml:trace contextRef="#ctx0" brushRef="#br0" timeOffset="21044.59">14527 16826 560 0,'13'0'200'0,"-2"-5"-31"16,3-5-126-16,15 1-41 16,6-2 1-16,8 0-2 15,6 0 1-15,1 3-1 16,-3 4-2-16,-5 1-100 16,-9 6-71-16,-5 8-9 0,-20 0-7 15,-8 11 3-15,-15-3 32 16</inkml:trace>
  <inkml:trace contextRef="#ctx0" brushRef="#br0" timeOffset="21188.05">14653 17115 464 0,'0'0'199'0,"29"9"-4"16,5-9-87-16,6-4-157 15,10-5-83-15,5-4-46 16,10-2-10-16,-2-5-5 15,6 0-3-15</inkml:trace>
  <inkml:trace contextRef="#ctx0" brushRef="#br0" timeOffset="21670.07">15529 16542 609 0,'0'-11'200'0,"0"11"-10"15,0 0-182-15,8 21-1 16,1 3-6-16,2 8 7 15,3 10-8-15,-1 8 0 16,3 9 0-16,-3 3 0 16,-2 2 0-16,-8-2 0 15,-3-4 0-15,0-9 0 0,-4-10 0 16,4-8-32 0,-10-14-98-16,10-17-45 0,0 0-13 15,-11-17-2-15,2-10-14 16</inkml:trace>
  <inkml:trace contextRef="#ctx0" brushRef="#br0" timeOffset="21868.92">15351 16626 625 0,'0'0'199'0,"9"-22"-13"15,6 6-190-15,11 3 5 0,15-1-7 16,7 1 4-1,13 0-4-15,12 2 1 16,10 4-93-16,2 2-63 16,1-1-17-16,0 6-8 15,-6-5 2-15,-2 5 3 0</inkml:trace>
  <inkml:trace contextRef="#ctx0" brushRef="#br0" timeOffset="22235.55">16846 16202 655 0,'0'0'184'0,"-17"4"-47"16,0 4-90-16,1 11-47 16,-2 11 0-16,-2 10 0 15,-1 15 0-15,-1 9 0 16,3 15 0-16,6 7 0 16,8 2 0-16,11 2 0 15,12-3 0-15,7-6 0 16,16-15 0-16,5-10 0 15,6-15 0-15,1-17-102 16,1-15-72-16,0-9-9 16,-11-16-3-16,-3-8-15 0,-11-16 24 15</inkml:trace>
  <inkml:trace contextRef="#ctx0" brushRef="#br0" timeOffset="22653.55">17386 16258 478 0,'11'7'197'16,"-11"4"-2"-16,0 2-75 16,0 10-109-16,0 2-7 15,0 2-1-15,0-1-4 0,6-3 1 16,-2-2-1-16,-2-7 0 15,3-2-2-15,-5-12 2 16,0 0 0-16,11 0 0 16,-8-13 2-16,3-8-2 15,0-9 2-15,4-6-1 16,3-3 2-16,3-2-2 16,0 0 3-16,2 3-2 15,2 5 3-15,-1 9-2 16,-3 11 0-16,2 8-1 15,-5 9 1-15,2 7 0 16,-2 9-2-16,0 5 1 16,0 7-3-16,0 1 2 15,1 7-3-15,-10 1-109 16,1 2-66-16,-1 3-7 0,-7-6-3 16,-5-2-1-16,-5-7 26 15</inkml:trace>
  <inkml:trace contextRef="#ctx0" brushRef="#br0" timeOffset="22886.75">17257 16770 609 0,'21'-13'197'0,"7"-4"-37"16,9 3-124-16,10-6-30 0,9 3 3 15,5 0-6-15,7 2 0 16,1 2-3 0,2 2 0-16,-1 5-112 0,-12 2-59 15,-9-1-14-15,-10 5-3 16,-15 0-3-16,-9 4 15 16</inkml:trace>
  <inkml:trace contextRef="#ctx0" brushRef="#br0" timeOffset="23387.05">17516 17042 600 0,'-13'-19'179'0,"13"2"-41"15,10 1-47-15,3-1-90 16,6-1-2-16,4 1 1 16,5 5-3-16,-1 4 3 15,1 5 0-15,-3 3-1 16,-1 10 1-16,-6 2 0 16,-4 6 0-16,-9 7-1 15,-5 4 3-15,-2 4-1 16,-8 5 4-16,-8 2-3 0,-5 4-1 15,-10 1 1 1,-3-2-2-16,-2-3 0 0,-1-3 1 16,4-7-2-16,3-5 1 15,8-9-3-15,5-6 2 16,19-10-2-16,0 0 3 16,0 0-3-16,25-19-1 15,2 5 2-15,5-1-2 16,4-2 3-16,4 1 0 15,6 0 1-15,-2 1-3 16,-3 4 2-16,-5 1-4 16,-2 5-96-16,-7-2-72 15,-8 0-2-15,-1 1-8 0,-18 6 1 16,20-17 11 0</inkml:trace>
  <inkml:trace contextRef="#ctx0" brushRef="#br0" timeOffset="23754.24">17936 16858 641 0,'0'0'189'0,"0"0"-59"0,0 0-97 16,0 0-30-16,0 0 0 15,0 0-2-15,-5 21 0 16,5-5-1-16,0 4 0 16,0 0 1-16,4 1 0 15,2 3-2-15,1-4-1 16,7-1 0-16,2-4 0 15,4-6-1-15,1-2-2 16,3-1-51-16,-3-10-71 16,1-3-45-16,-2-2-5 15,-5-10-4-15,-2-1 0 16</inkml:trace>
  <inkml:trace contextRef="#ctx0" brushRef="#br0" timeOffset="23935.56">18014 16700 663 0,'0'0'204'0,"-16"-4"-48"0,16 4-156 16,-12-6 0-16,12 6 0 16,0 0 0-16,0 0-33 15,0 0-99-15,0 0-56 16,0 0 2-16,0 0-8 15,14-7-7-15</inkml:trace>
  <inkml:trace contextRef="#ctx0" brushRef="#br0" timeOffset="24342.19">18305 16148 593 0,'-7'-13'200'0,"7"13"-21"16,0 0-160-16,0 0-17 15,10 15 0-15,3 8-2 16,4 9 1-16,4 9-1 16,6 9 3-16,4 12-1 15,2 6-2-15,-5 3 3 16,-4 2-3-16,-6 1 2 16,-10-4-1-16,-8-1 2 15,-8-5-3-15,-8-9-1 16,0-7 1-16,-2-5-60 15,-2-12-76-15,5-11-46 16,6-8-4-16,9-12-4 16,0-19-1-16</inkml:trace>
  <inkml:trace contextRef="#ctx0" brushRef="#br0" timeOffset="24562.17">18958 16617 658 0,'42'-16'197'16,"6"-1"-72"-16,5 6-126 15,2-1-2-15,1 3 2 16,-4 2 1-16,-8 7-4 16,-7-5 3-16,-12 5-89 15,-11 3-74-15,-14-3-18 0,0 13 1 16,-10-8-21-1,-13-8 51-15</inkml:trace>
  <inkml:trace contextRef="#ctx0" brushRef="#br0" timeOffset="24786.14">19166 16403 611 0,'0'0'203'16,"0"0"-12"-16,4 23-192 15,2-1 0-15,0 10 2 16,5 6-4-16,4 5 5 16,2 4-4-16,3 1 3 15,2 0-4-15,0-5 3 16,-3-5-85-16,2-10-77 0,0-6-18 16,-9-13-9-16,5-9-11 15,-9-16 17-15</inkml:trace>
  <inkml:trace contextRef="#ctx0" brushRef="#br0" timeOffset="25065.19">19782 16307 601 0,'0'0'203'0,"0"0"-33"15,0 0-165-15,8 21-2 16,-8 2 4-16,0 5-3 16,6 5 1-16,-1 8-2 15,3 3-6-15,1-3 4 16,1-2-5-16,-1-3 4 16,3-8-7-16,-2-3-39 15,-4-9-94-15,-6-16-43 16,16 5 1-16,-16-17-6 15,0-7 0-15</inkml:trace>
  <inkml:trace contextRef="#ctx0" brushRef="#br0" timeOffset="25253.04">19720 16044 637 0,'0'0'201'0,"-14"-14"-16"16,14 14-197-16,0 0-100 16,0-11-71-16,0 11-16 15,0 0-5-15,14 0 1 16,-14 0 93-16</inkml:trace>
  <inkml:trace contextRef="#ctx0" brushRef="#br0" timeOffset="29024.95">20228 10810 450 0,'0'0'182'0,"0"-17"-19"16,0 17-54-16,0 0-31 15,0 0-64-15,0 0-6 16,0 0-3-16,0 0 0 0,-8-4 0 16,8 4-1-16,0 0-4 15,0 0 0-15,0 0 0 16,0 0 0-16,0 11 0 15,0-11 0-15,0 0 0 16,6 18-2-16,-2-7-2 16,-4 3-7-16,3 5 5 15,-3 3-4-15,5 3 8 16,-1 5 0-16,-4 3 1 16,0 3 3-16,3 5-2 15,2 3 2-15,-2 2-3 16,-1 4 4-16,4 3-4 15,-3 2 1-15,4 3 0 16,-4 5 0-16,2 4 1 0,1-1 0 16,2 5 3-16,-1 3-4 15,6 3 2-15,-2 0-1 16,3 3 0-16,-1 3 1 16,5 1-2-16,-5 8 1 15,3 2-4-15,-3 4 1 16,-2 7-6-16,0 5 7 15,-1 6-7-15,-3 6 8 16,0 8-8-16,1 0 1 16,-3 7 1-16,0 5 4 15,0 3 1-15,0 2-3 16,-5 1 3-16,0 4-2 16,0-2 5-16,-7 1 2 15,-1 5-2-15,-2 1-3 16,-2 3 4-16,0 0-3 0,-1-1 2 15,3 1-3-15,0-4 2 16,5 0-5-16,-3-3 4 16,2-5 1-16,1-3-2 15,0-6 4-15,1-3-3 16,1-4-3-16,-4-5 3 16,5-4 0-16,-3-7-2 15,1-7 1-15,4-7 0 16,-3-3-4-16,3-11 3 15,0-4 3-15,-4-12 4 0,4-7 3 16,0-11-3-16,5-9 1 16,-5-8-1-16,6-11-29 15,-1-8-67-15,-5-18-37 16,12 11-55-16,-12-11-7 16,12-10 8-16,-4-2 4 15</inkml:trace>
  <inkml:trace contextRef="#ctx0" brushRef="#br0" timeOffset="31609.06">17538 15822 191 0,'-38'9'123'0,"-5"0"1"15,-1 2-16-15,1 3-20 16,-5 2-7-16,4 5-7 0,3-2-4 16,7 6-37-16,0-1-16 15,5 6-11-15,0 4 0 16,6 6 4-16,0 6-4 15,2 7-1-15,-1 6-3 16,1 6 1-16,4 11 0 16,-2 5 0-16,5 7 0 15,1 6 0-15,5 2 0 16,8 6-1-16,0 1-3 16,11 8-5-16,5-6 0 0,7 0 4 15,8-10-8-15,4-3 3 16,14-11-8-1,3-4 6-15,-52-77-4 0,64 64 8 16,-64-64 0-16,85 60-1 16,-38-39 5-16,3 1-1 15,6-4 6-15,1-2-8 16,53 0 8-16,3-7-8 16,0-14-8-16,-7-10-1 15,-2-10-4-15,-22-14-1 16,-14-8-5-16,-22-14 2 15,-8-3-2-15,-5-9 4 16,-7-4 8-16,-5-11-3 0,-4-2 7 16,-3-8 1-1,-5 2 9-15,-9 0 18 16,0 1 8-16,-9 0 2 16,-5 0-2-16,-1-1 1 0,-12-1 0 15,-3 5-1-15,-6-2-2 16,-3 3-21-16,-2 7-33 15,-7 1-41-15,-4 10-35 16,-10 8-16-16,-5 10-15 16,-9 9-2-16,-5 8-24 15,-3 13-20-15</inkml:trace>
  <inkml:trace contextRef="#ctx0" brushRef="#br0" timeOffset="36107.78">20775 10042 561 0,'0'-11'169'16,"0"11"-23"-16,-13-17-38 15,13 17-69-15,0 0-39 16,-4-12 0-16,4 12 0 15,0 0 0-15,0 0 0 16,11 18 0-16,-6-3-2 16,6 3-2-16,0 3 1 15,2 2 2-15,-1 1-1 16,2-1 1-16,-5-2 0 16,-1-5 1-16,-3-3 1 0,-5-13 1 15,5 14 1 1,-5-14 0-16,0 0-1 0,0 0 1 15,-4-21-3-15,4 2 0 16,-2-7 0-16,2-6 0 16,0-10 0-16,3-4 0 15,5-1 0-15,1-1 0 16,2 2 0-16,1 5 0 16,-1 7 0-16,0 7 0 15,-1 10 0-15,-3 6 0 16,-7 11 0-16,17 0 0 15,-7 12 0-15,1 5-5 16,4 10-3-16,-2 5 3 16,4 8 1-16,0 2 4 15,2 1-3-15,-4 0 4 0,2-2-3 16,-4-6 2-16,-2-7-1 16,-1-5 3-16,0-7 0 15,-7-5 1-15,-3-11 1 16,6 13 0-16,-6-13-1 15,0 0-11-15,0 0-110 16,0 0-49-16,0 0 1 16,0 0-7-16,0 0 3 15,0 0-8-15</inkml:trace>
  <inkml:trace contextRef="#ctx0" brushRef="#br0" timeOffset="36526.76">20603 10497 652 0,'-11'6'162'0,"-1"-6"-31"16,12 0-56-16,0 0-72 15,0 0-3-15,3-12 0 16,14-2-3-16,7-3 0 16,9-4 1-16,15-4-2 0,9-5 1 15,16-2-1-15,10 0 3 16,3 0-1-16,3 1 1 16,2 5 0-16,-7 3 1 15,-9 5 1-15,-11 3 0 16,-13 4 0-16,-14 3 0 15,-7 3 0-15,-11 5 1 16,-7-3-1-16,-12 3 0 16,0 0-17-16,0 0-83 15,3 14-49-15,-3-14-32 16,-12 24-7-16,-4-13-3 16,2 10 2-16</inkml:trace>
  <inkml:trace contextRef="#ctx0" brushRef="#br0" timeOffset="57002.35">21481 6487 468 0,'-11'-13'172'15,"3"1"-30"-15,8 12-19 16,-10-19-34-16,10 19-60 16,0 0-29-16,-3-13 0 15,3 13 0-15,0 0 0 0,0 16 0 16,5 1 0-1,2 8 0-15,0 6 0 0,-1 4 0 16,3 6-2-16,1 2-5 16,-2 0 4-16,-1-3-1 15,1-4 3-15,-3-5-2 16,-1-6 2-16,-1-7-2 16,3-3 3-16,-6-15 2 15,3 14 2-15,-3-14-4 16,0 0 0-16,3-15 0 15,-3-5 0-15,0-6 1 16,0-9-2-16,0-6 0 16,0-7 0-16,7-3-2 15,-4 1 8-15,5 2-6 16,3 4 6-16,-1 6-6 0,2 8 2 16,0 8-5-1,1 3 1-15,-1 8 3 0,-2 4-3 16,0 4 4-1,-1 3 0-15,4 8 3 0,-1 2 4 16,2 5 2-16,2 3-10 16,-1 4 0-16,3 4 0 15,-2 2 0-15,1 2 0 16,-3 0 0-16,1 1 0 16,-6-4 0-16,-1-1 0 15,0-2-3-15,-4-5 2 16,2-3 0-16,-3-3 4 15,-3-13-1-15,5 12-2 0,-5-12-3 16,0 0-107 0,0 0-52-16,16-18-15 0,-8-1-12 15,4 1-1-15,-3-9-2 16</inkml:trace>
  <inkml:trace contextRef="#ctx0" brushRef="#br0" timeOffset="57371.55">22005 6521 426 0,'0'0'181'0,"0"0"-11"0,0 0-58 16,0 0-43-16,0 0-53 15,0 0-22-15,18-7 3 16,-3 0-1-16,8-5 7 16,5-1-7-16,4-1 10 15,5-2-7-15,0-1 7 16,0 3-8-16,-5 0 5 16,-6 6-6-16,-5 3 2 15,-9 2 4-15,-12 3-1 16,12 0 3-16,-12 0 0 15,0 0 1-15,0 0 2 16,0 0 4-16,0 0-61 16,0 0-82-16,-7 14-36 0,7-14-17 15,-19 19-9-15,-3-5 2 16</inkml:trace>
  <inkml:trace contextRef="#ctx0" brushRef="#br0" timeOffset="58187.86">22456 6124 437 0,'0'-13'141'0,"0"13"-5"16,0 0-9-16,0 0-22 16,-10 3-31-16,10-3-71 15,-9 22-3-15,2-4 0 16,2 9 0-16,-1 5 0 15,6 3 0-15,0 3 0 16,0 4 0-16,10-2 0 16,0-3 0-16,7-7 0 15,4-6-5-15,1-9 3 16,2-7-3-16,-1-8 0 16,0-4 4-16,2-5-58 0,-2-9-82 15,-5-12-29-15,1 1-11 16,-9-11-4-16,0 1-4 15</inkml:trace>
  <inkml:trace contextRef="#ctx0" brushRef="#br0" timeOffset="58401.98">22335 5852 594 0,'-14'-12'193'15,"14"12"0"-15,-13-12-150 16,13 12-43-16,-10-12 0 0,10 12 0 16,0 0 0-16,0 0-30 15,14 0-92-15,-4 5-57 16,5 12-10-16,-8 1-3 16,3 14-1-16,-10 4 75 15</inkml:trace>
  <inkml:trace contextRef="#ctx0" brushRef="#br0" timeOffset="59063.57">23160 5932 436 0,'13'-10'184'0,"-13"10"-18"15,0-10-46-15,0 10-35 16,15-13-53-16,-3 4-38 16,4-1-3-16,5-2 4 15,4-1 6-15,3-1 4 16,2 0-4-16,2 0 3 16,2 1-65-16,-3-1-47 15,-3 6-35-15,-3 8-25 16,-12-5-18-16,0 13-1 15,-13-8 26-15</inkml:trace>
  <inkml:trace contextRef="#ctx0" brushRef="#br0" timeOffset="59246.57">23264 6128 293 0,'27'-19'140'15,"-7"1"-28"-15,9-3-40 16,5-4-74-16,2-7-66 16,10 3-44-16,-5-11-39 15,8 7-8-15,-7-10 34 16</inkml:trace>
  <inkml:trace contextRef="#ctx0" brushRef="#br0" timeOffset="59604.26">23852 5634 344 0,'-9'18'180'0,"-4"1"-10"16,-1 3-55-16,4 4-17 16,2-2-19-16,8 3-51 15,-4-4-27-15,8-2 4 16,1-6-2-16,7-5-6 15,3-4 3-15,3-6 3 16,2 0-3-16,0-11 0 16,1-1 0-16,-4-7 0 15,2-3 0-15,-4-2 0 16,-4-1 0-16,-3 1 0 0,-8 1 0 16,-5 1 0-1,-4 4 0-15,-1 5 0 0,-3 4 0 16,-2 2 0-16,3 7-19 15,-4 0-116-15,1 4-36 16,1 8-21-16,-4 1-1 16,-2 12-8-16</inkml:trace>
  <inkml:trace contextRef="#ctx0" brushRef="#br0" timeOffset="62724.01">21666 10067 610 0,'30'-16'184'0,"9"2"-56"0,2 2-84 15,-1-3-43-15,5-1 1 16,-1 4-51-16,-6-1-65 15,-5 3-30-15,-4 10-27 16,-16-3-11-16,-3 12-1 16,-12 2 57-16</inkml:trace>
  <inkml:trace contextRef="#ctx0" brushRef="#br0" timeOffset="62880.66">21940 10189 571 0,'11'-11'180'16,"11"-3"-53"-16,6 1-42 0,3-4-123 16,3-1-97-16,0-8-32 15,9 7-15-15,-5-9 2 16,-1 6-8-16</inkml:trace>
  <inkml:trace contextRef="#ctx0" brushRef="#br0" timeOffset="73564.28">22448 9298 595 0,'0'0'179'16,"-11"-7"-49"-16,11 7-62 16,0 0-68-16,0 0 0 15,0 0-1-15,0 0-1 16,0 0 0-16,-7 20 1 16,14-5-1-16,0 8 1 0,1 7 2 15,8 6-1-15,-2 7 3 16,6 8-4-16,-2 0 2 15,-1-1-1-15,0-1 1 16,-4-4-4-16,3-7 3 16,-6-5-2-16,-2-7 0 15,-1-6 2-15,-2-6-2 16,0-4 1-16,-5-10 6 16,0 0 4-16,0 0 1 15,2-12 0-15,-6-8 1 16,-6-7-1-16,-1-11 0 15,-7-6-10-15,0-8 0 16,-7 0 0-16,2-1 0 16,0 7 0-16,1 5 0 15,2 7 0-15,4 12 0 0,4 7 0 16,12 15 0-16,-11-14 0 16,11 14-8-16,0 0-101 15,0 18-61-15,12 2-20 16,-6-2-2-16,7 15-2 15,-11-3 34-15</inkml:trace>
  <inkml:trace contextRef="#ctx0" brushRef="#br0" timeOffset="79249.53">21091 10900 442 0,'-22'3'179'16,"22"-3"-22"-16,-18 0-39 15,18 0-45-15,-13-10-70 16,13 10-2-16,-1-22 2 16,1 8-5-16,4-4 9 15,4-1-10-15,1-1 5 16,2 0-7-16,2 3 5 16,4 1-4-16,-3 1 3 15,4 5 0-15,-3 1-1 16,0 3 3-16,-1 6-1 15,-3 0 0-15,0 0 0 16,-11 0 0-16,18 20-1 16,-9-7-1-16,-3 2 1 0,2 6 0 15,-4 4-4-15,-4 3 5 16,0 7-3-16,-4 3 5 16,-6 4-4-16,-8 5 5 15,0 1-5-15,-3-2 1 16,-5-6 3-16,4-2-4 15,2-8 3-15,5-8 1 16,3-7 3-16,12-15-1 16,-13 8-2-16,13-8 2 15,6-12-1-15,6-1 1 16,0-2-2-16,8-3-2 16,7-4-2-16,0-1 1 15,5-4 0-15,4 2 2 16,-3 2-1-16,-1 2 2 15,-5 3-1-15,0 2 0 0,-7 4-1 16,-4 5-51-16,-2 2-76 16,-2-3-41-16,1 8-14 15,-9-14-11-15,11 8 1 16</inkml:trace>
  <inkml:trace contextRef="#ctx0" brushRef="#br0" timeOffset="79731.47">21430 10393 534 0,'0'0'161'16,"-7"-10"-36"-16,7 10-30 16,0 0-31-16,0 0-68 15,-12 0-1-15,12 0-1 16,-6 11-2-16,6-11 2 16,-5 17 1-16,5-7 3 0,-2 3 0 15,2 2 1-15,-3 1 1 16,3-1 0-16,0 3 0 15,3-2-1-15,-3 0 3 16,7 0-1-16,-1-2 3 16,1-1-1-16,3-1 1 15,-10-12-1-15,23 13 1 16,-11-13-1-16,7 0 0 16,-5 0 0-16,5-5-2 15,-3-2 2-15,0-3-1 16,-4 0 0-16,0-3-1 15,2-1-79-15,-7 0-63 16,0-7-26-16,0 7-5 0,-7-10-19 16,3 8-2-1</inkml:trace>
  <inkml:trace contextRef="#ctx0" brushRef="#br0" timeOffset="80116.69">21474 10237 304 0,'0'0'157'0,"0"0"-13"0,-12-9-19 15,12 9-20-15,0 0-22 16,-10-7-19-16,10 7-36 16,0 0-39-16,0 0-1 15,-2 11 0-15,2-11 0 16,0 12 1-16,0-12 11 16,8 10 4-16,-8-10 3 15,0 0-1-15,10 3 0 16,-10-3-1-16,0 0 1 15,0 0 0-15,0 0-1 16,0 0-16-16,0 0-138 16,0 0-44-16,-9 18 1 15,-1-15-5-15,10-3 0 16</inkml:trace>
  <inkml:trace contextRef="#ctx0" brushRef="#br0" timeOffset="101693.58">22957 10681 609 0,'0'0'161'16,"-11"-11"-19"-16,11 11-44 15,0 0-85-15,-8-10-13 16,8 10 0-16,0 0 0 15,10 19 0-15,-2-8 0 16,-1 4 0-16,0 1 0 16,4 3 0-16,-3 1 0 15,-1 0 0-15,-3-1 0 0,-4-1 0 16,3-3 0-16,-3-2 0 16,0-1 0-1,0-12 0-15,0 11 0 0,0-11 0 16,-3-10 0-16,3-7 0 15,-6-10 0-15,6-7 0 16,-6-7 0-16,6-5 0 16,-9-1 0-16,9 0 0 15,-6 6 0-15,6 7 0 16,0 8 0-16,0 8 0 16,0 9 0-16,0 9 0 15,14-6 0-15,-14 6 0 16,22 7-2-16,-6-1 0 15,5 7 1-15,1 3 3 16,2 3-1-16,0 4 1 0,-2 1-2 16,-3 2 0-1,-2 0 0-15,-2-1 0 0,-3-4 0 16,-2-3 0-16,-2-2 0 16,-8-16-20-16,15 15-104 15,-15-15-48-15,14-9-4 16,-3-7-6-16,-3-14-6 15,8 2 27-15</inkml:trace>
  <inkml:trace contextRef="#ctx0" brushRef="#br0" timeOffset="101879.57">23385 10304 519 0,'15'-15'179'16,"-3"-5"-17"-16,4 0-63 0,6 0-78 15,3-1-22-15,-2 2 2 16,0 3-10-16,0 3-104 16,-7 0-45-16,0 13-24 15,-16 0-1-15,15 10-4 16,-20 2 39-16</inkml:trace>
  <inkml:trace contextRef="#ctx0" brushRef="#br0" timeOffset="102058.57">23576 10461 457 0,'17'-15'184'0,"9"1"-26"16,-3-4-51-16,0-4-32 16,3-3-111-16,-1 0-95 15,1 4-37-15,-7-6-7 16,-1 8 0-16,-6-9-1 15</inkml:trace>
  <inkml:trace contextRef="#ctx0" brushRef="#br0" timeOffset="102493.57">23916 9845 596 0,'10'-16'174'0,"-4"-1"-24"16,6-2-80-16,2 2-72 16,3 5-2-16,2 1 0 15,2 0-1-15,2 4 1 16,2 1 0-16,-1 6 2 16,2 0-1-16,-2 0 1 15,-1 6 4-15,-4 2 4 16,-4 7 5-16,-3 5 1 15,-5 6 0-15,-7 8 1 16,-9 5-6-16,1 2-7 16,-3 1 0-16,0-1 0 15,2-2 0-15,1-7 0 16,8-6 0-16,0-9-2 16,7-6-10-16,4-5 1 0,6-6 1 15,2-3 1-15,4-7 6 16,2-3 3-16,0-7 4 15,1-5 0-15,0-3 1 16,-5-5-98-16,-1-5-66 16,1 5-14-16,-13-6-4 15,2 6-2-15,-10-5-2 16</inkml:trace>
  <inkml:trace contextRef="#ctx0" brushRef="#br0" timeOffset="102894.45">24215 9182 585 0,'0'0'175'0,"0"0"-13"16,-13-6-77-16,13 6-83 16,-9 14 0-16,9-3 0 15,-3 5-1-15,3 3 0 16,0 3 0-16,3 2-1 0,2 4-5 16,4-5 0-16,4 1-2 15,2-3 1-15,5-5 0 16,3-5 1-16,2-4 0 15,1-7 2-15,5 0 4 16,-3-12 3-16,-2-1 3 16,1-5 0-16,-6-3-22 15,-4-4-120-15,-5-6-30 16,1 6-12-16,-13-8-4 16,4 3-1-16</inkml:trace>
  <inkml:trace contextRef="#ctx0" brushRef="#br0" timeOffset="103118.24">24134 8911 672 0,'-7'-21'183'15,"7"9"-15"-15,-4 0-168 16,4 0 0-16,0 0 0 15,0 1 0-15,5-1 0 16,5 4-111-16,4 8-68 16,-14 0-3-16,22 12-7 15,-22 0 1-15,0 16 14 16</inkml:trace>
  <inkml:trace contextRef="#ctx0" brushRef="#br0" timeOffset="105261.22">23489 11081 443 0,'0'0'163'16,"-8"-12"-27"-16,8 12-23 15,0 0-22-15,0 0-36 16,0 0-44-16,0 0-15 15,0 0-1-15,0 0-1 16,-10 13-1-16,10 0 1 16,-1 4 0-16,1 4 1 0,0 3 3 15,1 1-1-15,5 3 1 16,0-2-2-16,4-3 4 16,4-3 1-16,2-5 2 15,5-6 0-15,2-4 3 16,4-5 1-16,3 0 1 15,-3-10 1-15,3 2-2 16,-4-3-2-16,-4-3-83 16,-4-3-58-16,-1 4-33 15,-12-9-6-15,2 6-14 16,-11-6-1-16</inkml:trace>
  <inkml:trace contextRef="#ctx0" brushRef="#br0" timeOffset="105486.22">23536 10905 668 0,'0'0'190'16,"-8"-13"-39"-16,8 13-137 15,-10-9-14-15,10 9 0 16,0 0-3-16,0 0-1 15,7-11-3-15,4 11-119 16,3 6-41-16,-2-6-19 16,4 8 1-16,-4-4-2 15,4 7 29-15</inkml:trace>
  <inkml:trace contextRef="#ctx0" brushRef="#br0" timeOffset="105695.22">23776 10994 608 0,'22'-11'184'0,"-3"-1"-53"16,0-5-44-16,4 4-86 16,2 0 0-16,-7 1-54 15,2 4-76-15,-3 8-33 16,-17 0-18-16,15 8-7 15,-19 2-3-15</inkml:trace>
  <inkml:trace contextRef="#ctx0" brushRef="#br0" timeOffset="105854.42">23943 11190 386 0,'22'-18'132'15,"-2"-7"-87"-15,1-2-71 16,5 3-50-16,-13-10-54 16,11 9-22-16,-13-4-8 15</inkml:trace>
  <inkml:trace contextRef="#ctx0" brushRef="#br0" timeOffset="106264.07">24160 10917 640 0,'10'-26'169'16,"3"-5"-40"-16,3-2-44 15,0-6-85-15,1-4 0 16,-3-5 0-16,-3-1 0 16,-3-1 0-16,-6 1 0 15,-2 3 0-15,-2 3 0 16,-6 4 0-16,0 6 0 15,-5 6 0-15,1 4 0 16,-1 7 0-16,-2 5 0 0,2 4-6 16,1 3 0-16,1 7 0 15,-1 5 1-15,3 8 0 16,3 8 2-16,1 8-2 16,0 5 5-16,5 10-4 15,-5 2 4-15,5 3-3 16,10-1 4-16,0 0-1 15,3-6 3-15,6-4 1 16,4-5-2-16,7-9 5 16,4-6-3-16,6-7-71 15,-1-6-57-15,-1-11-25 16,6-2-23-16,-9-12-1 16,3-2-3-16</inkml:trace>
  <inkml:trace contextRef="#ctx0" brushRef="#br0" timeOffset="106580.06">24580 10515 531 0,'-13'-8'165'0,"-4"4"-20"15,-2 4-28-15,3 13-54 16,0 4-69-16,0 3-1 16,1 5 0-16,3 1 1 15,2 3-2-15,2 0 3 16,8-3-2-16,0-3 5 15,0-6 2-15,8-5 5 16,-8-12 0-16,22 9 1 0,-8-14 1 16,2-4 1-1,-5-6 1-15,2-5-4 0,-2-1 0 16,-2-2-5-16,-3 0 0 16,-1 2 0-16,-5 2 0 15,0 2 0-15,5 6-100 16,-5 11-52-16,4-16-22 15,-4 16-9-15,11-13 0 16,2 10-3-16</inkml:trace>
  <inkml:trace contextRef="#ctx0" brushRef="#br0" timeOffset="107015.06">24664 10421 535 0,'0'0'164'16,"-7"-10"-22"-16,7 10-28 0,-15 5-46 15,15-5-71-15,-16 21-6 16,10-4 0-16,0 4-1 16,6 1 1-16,-7-1 5 15,7 1 1-15,10-4 6 16,-1-2 0-16,2-4 3 16,0-7 0-16,1-5 2 15,-1 0-1-15,2-8 1 16,-6-3-2-16,0-2-6 15,-5-4 0-15,4 1 0 16,-2 1 0-16,-4 2 0 16,3 2 0-16,-3 11 0 0,5-12 0 15,-5 12-6 1,0 0-3-16,13 17 0 0,-2-1-2 16,-3 5 3-16,4 7-1 15,2 4 4-15,2 5-1 16,-1 2 6-16,-2 3 2 15,-2 2 1-15,-3-2 3 16,-8 0 1-16,0-1 1 16,-10 0-1-16,-2-1-108 15,-2 1-60-15,-6-13-14 16,2 2-9-16,-3-15-3 16,8-3 2-16</inkml:trace>
  <inkml:trace contextRef="#ctx0" brushRef="#br0" timeOffset="107464.06">24956 10689 529 0,'0'0'170'0,"10"-14"-32"15,-10 14-28-15,13-12-34 16,-13 12-76-16,19-14 0 16,-9 8 0-16,4 0 0 15,-2 1-3-15,-1 2-1 16,-11 3 0-16,16 0-2 16,-16 0-2-16,12 13 0 0,-12-13 1 15,12 19 0-15,-5-6 3 16,-5 3 2-16,-2 6 1 15,0 3 3-15,0 1 1 16,-6 4 0-16,-1-2 0 16,-2 0-2-16,3-3-2 15,1-5-2-15,5-5 7 16,0-15-3-16,6 12 4 16,7-12 1-16,0-11 2 15,4-2 5-15,0-7-4 16,3-4-18-16,-1-2-121 15,2-1-43-15,-9-10-11 0,-1 3-1 16,-11-13-4-16</inkml:trace>
  <inkml:trace contextRef="#ctx0" brushRef="#br0" timeOffset="107930.06">25006 10118 619 0,'0'0'172'0,"2"16"-30"0,-2-2-81 16,6 3-69-1,-1 1 3-15,-2 2-1 0,5-1 3 16,-1-2-1-1,-3-2 6-15,2-2-1 0,-6-13 7 16,0 0 3-16,0 0-1 16,6-12 2-16,-6-10-4 15,0-5-5-15,0-8-3 16,0-5 0-16,0 0 0 16,0 0 0-16,7 4 0 15,-4 5 0-15,4 9 0 16,1 9 0-16,2 9 0 0,4 9 0 15,1 6 0 1,3 4 0-16,5 4 0 0,-1 3 0 16,2 1 0-1,-5-1 0-15,0 0 0 0,-5-3 0 16,-2-5 0-16,-5-1-55 16,-7-13-105-16,13 18-16 15,-13-18-6-15,0 0-6 16,7-12 0-16</inkml:trace>
  <inkml:trace contextRef="#ctx0" brushRef="#br0" timeOffset="110750.33">21115 12251 352 0,'0'0'152'0,"0"0"-14"16,0 0-12-16,0 0-12 16,0 0-18-16,0-10-51 15,0 10-45-15,0 0 0 16,0 0 0-16,0 0 0 15,-6 19 0-15,6 1 0 16,0 6 0-16,0 6 0 16,4 9-4-16,1 5 6 15,-2 5-4-15,-1 1 3 16,-2 3-7-16,0-2 4 16,0-3-4-16,-3-3 3 15,-3-7-1-15,2-5 2 16,-2-6-2-16,1-7 3 0,1-5 2 15,4-7 2 1,0-10 0-16,0 0 3 0,0 0-119 16,-4-21-52-16,-1-5-4 15,5-4-8-15,-9-8 3 16,4-2-7-16</inkml:trace>
  <inkml:trace contextRef="#ctx0" brushRef="#br0" timeOffset="111015.41">20849 12386 590 0,'-15'-17'185'0,"4"5"-9"0,11 12-104 15,-8-15-72-15,8 15 0 16,20-11 0 0,2 6 0-16,9-2 0 0,7 1 0 15,12-3 0-15,11-1 0 16,4-1 0-16,-1 1 0 15,0-1 0-15,-2 2 0 16,-9 0 0-16,-9 4 0 16,-10 1-4-16,-7 4-127 15,-9-7-45-15,-2 7 0 16,-16 0-8-16,17-5 1 16,-17 5 14-16</inkml:trace>
  <inkml:trace contextRef="#ctx0" brushRef="#br0" timeOffset="111383.19">21808 11964 648 0,'0'0'178'15,"0"0"-14"-15,0 0-131 16,-11 0-33-16,6 8 0 16,2 8 0-16,-4 9 0 15,1 7-3-15,-4 8-1 16,0 8 3-16,-1 9 2 0,3 4 1 16,1 4 0-16,7 0 1 15,7-3-3-15,6-4 0 16,6-6 0-16,5-8 0 15,5-7 0-15,1-10 0 16,-3-8 0-16,0-9 0 16,-3-6-39-16,-4-7-118 15,-3-12-18-15,0-1-12 16,-2-12-3-16,0 0-3 16</inkml:trace>
  <inkml:trace contextRef="#ctx0" brushRef="#br0" timeOffset="111832.98">22202 12108 632 0,'0'0'179'16,"0"0"-39"-16,0-15-68 16,0 15-72-16,0 0 0 15,0 0 0-15,-4 10 0 16,4 3 0-16,0 7 0 15,4 4 0-15,-4 8 0 0,0 4 0 16,0 7 0-16,-6 1 0 16,3 1 0-16,-4-2 0 15,3-2 0-15,-3-6 0 16,4-4 0-16,0-8 0 16,3-6 0-16,0-6 0 15,0-11 0-15,0 0-55 16,0-13-99-16,6-7-20 15,0-11-6-15,3-2-3 16,-5-9-4-16</inkml:trace>
  <inkml:trace contextRef="#ctx0" brushRef="#br0" timeOffset="112181.98">22283 11938 559 0,'0'-16'182'0,"0"16"-7"16,7-10-77-16,-7 10-89 16,0 0-9-16,11 21 0 15,0-3 0-15,4 6 0 16,2 7 0-16,4 6 0 16,3 5 0-16,0 5 0 0,-3 1 0 15,-6 5 0-15,-3 3 0 16,-6 1 0-16,-6-3 0 15,-6-1 0-15,-3-4 0 16,-1-6 0-16,-3-5 0 16,1-9 0-16,1-6 0 15,2-7 0-15,9-16 0 16,-11 15 0-16,11-15 0 16,0 0-93-16,10-12-74 15,-3-2-9-15,6 0-8 16,0-7 1-16,6 3-7 15</inkml:trace>
  <inkml:trace contextRef="#ctx0" brushRef="#br0" timeOffset="112428.35">22631 12412 485 0,'19'0'177'15,"-2"-4"-1"-15,7 4-67 16,9 0-56-16,5 0-50 16,4 0-2-16,-1 4-1 15,-1-4 0-15,1 0 1 16,-6 0-2-16,-5-4 0 16,-6 1-34-16,-7-1-101 15,-5 4-30-15,-12 0-17 16,0-12-2-16,-9 1-2 0</inkml:trace>
  <inkml:trace contextRef="#ctx0" brushRef="#br0" timeOffset="112748.57">22820 12203 624 0,'-7'-10'191'16,"7"10"-20"-16,0 0-134 15,0 0-37-15,-4 12 0 16,4 4 0-16,4 3 0 16,0 6 0-16,-1 7 0 15,4 9 0-15,-2 3 0 0,0 5 0 16,0-1 0 0,1 0 0-16,-2-4 0 15,0-3 0-15,3-7 0 16,-4-8 0-16,2-6 0 0,-5-6 0 15,0-14 0-15,8 12 0 16,-8-12 0-16,0 0-113 16,13-19-60-16,-13-7-6 15,7-7-10-15,0-16 1 16</inkml:trace>
  <inkml:trace contextRef="#ctx0" brushRef="#br0" timeOffset="114762.85">23386 12287 109 0,'-3'11'49'0,"3"-11"-14"0,0 16-11 15,0-16 3-15,0 17 4 16,0-17 22-16,6 17 46 15,-6-17-1-15,12 9-1 16,-1-9-1-16,5-3-5 16,5-8-13-16,8 3-14 15,2-10-21-15,4 1-47 16,4-4 3-16,2-3-1 16,-3-3 3-16,-2-4-2 15,-4-2 1-15,-4-4 1 16,-4-2 1-16,-6-3 1 0,-3-3 1 15,-5 0-1-15,-5 0 4 16,-2 3 1-16,-3 6 0 16,-3 2-8-16,-2 7 0 15,-2 3 0-15,-2 10 0 16,-1 5 0-16,-1 9 0 16,-5 4 0-16,0 10-3 15,-5 8-3-15,-1 7 2 16,0 9 2-16,-3 8 0 15,0 6 3-15,2 4-1 16,2 3 2-16,5-2-1 16,5 0 1-16,3-5 0 15,8-2 3-15,0-7-1 16,10-7-4-16,4-5 0 16,3-7 0-16,2-5 0 0,3-7 0 15,1-2-3-15,0-10-33 16,3 0-27-16,-3-8-20 15,5 0-4-15,-6-11 2 16,5 0 4-16,-5-6 6 16,4-2 36-16,-2 1 66 15,-5-3 30-15,0 4 16 16,-6-1 13-16,-2 10 3 16,-4 1-3-16,-7 15-9 15,0-11-32-15,0 11-40 16,-16 10-4-16,1 2 1 15,0 5-5-15,-2 1-5 16,-1 3 4-16,4 2 3 0,0 0-1 16,3 0 3-16,5-4 2 15,6-1 2-15,6-6-4 16,6-3 0-16,6-5-1 16,4-4 0-16,2-4 0 15,1-7 0-15,-2-1-1 16,0-6 0-16,-6-3 6 15,-3 0 1-15,-9-3-4 16,-5 3-2-16,0 1 0 16,-7 3 0-16,4 3-102 15,3 14-63-15,-9-16-10 16,9 16-1-16,0 0-4 16,0 0 0-16</inkml:trace>
  <inkml:trace contextRef="#ctx0" brushRef="#br0" timeOffset="115316.94">24250 12116 501 0,'5'-11'170'16,"-5"11"-9"-16,0 0-43 16,-21 0-62-16,10 10-52 15,1 1-9-15,-1 2-1 16,2 1 1-16,1 4 5 15,1 0-2-15,1 0 2 0,6-1-1 16,0 0 5-16,6-2 0 16,1-3 1-1,-7-12-3-15,17 17-2 0,-17-17-1 16,21 0 1-16,-21 0 2 16,15-11-3-16,-8-2 1 15,0 1-1-15,-7-3 5 16,5 0 3-16,-1 0 0 15,-4 4-7-15,0 1 0 16,0 10 0-16,0-12 0 16,0 12 0-16,0 0 0 15,0 0 0-15,-4 15 0 16,4-1 0-16,0 5 0 16,0 6 0-16,7 6-4 15,-7 6 5-15,2 5-3 0,-2 3 3 16,0 3-3-1,-7 1 3-15,-3 0-2 0,-6-2-1 16,-6 1-2-16,-1-4 2 16,-5-4-1-16,-3-5 2 15,2-4 0-15,1-6-1 16,0-7 1-16,2-5 3 16,8-13-93-16,-2-6-74 15,5-14-1-15,9-6-12 16,2-12 1-16,9-1-5 15</inkml:trace>
  <inkml:trace contextRef="#ctx0" brushRef="#br0" timeOffset="115882.98">24521 12794 416 0,'0'0'179'16,"-22"0"-26"-16,10 0-37 15,12 0-29-15,-21-10-34 0,21 10-43 16,-18-15-6-16,14 5 1 15,-2 0-5-15,6 10 0 16,0-19 0-16,0 19 0 16,8-18 0-16,-8 18 0 15,18-12 0-15,-5 6 0 16,1 3 0-16,3-1 0 16,2 4 0-16,-2 0 0 15,2 0 0-15,-2 0 0 16,-2 9 0-16,-15-9 0 15,12 22 0-15,-12-1-4 16,-12 3-5-16,-6 7 2 16,-4 4-2-16,-6 2 4 15,-4 2 5-15,3-3 1 16,-2-2-2-16,5-8 3 0,6-5 1 16,7-7 1-1,13-14-3-15,-8 11-1 0,8-11 2 16,20-10-1-16,-2-1 2 15,3-3-2-15,4-2-4 16,1-2-4-16,6-3-92 16,0-3-65-16,-5-9-10 15,0 1 0-15,-6-8 1 16,0 1-7-16</inkml:trace>
  <inkml:trace contextRef="#ctx0" brushRef="#br0" timeOffset="116318.95">24844 12126 505 0,'0'0'183'0,"0"0"-13"15,-7 17-65-15,1 2-66 16,1 2-39-16,-3 1-6 15,2 3 4-15,1 1 1 16,0-2-1-16,-1-6 2 16,4-3 1-16,2-5 5 15,0-10 2-15,0 0 0 16,0 0-2-16,0-22-3 16,5 0-3-16,3-4 0 0,2-8 0 15,4 1 0 1,3 0 0-16,1 2 0 0,1 6 0 15,3 7 0-15,-1 10 0 16,-3 8 0-16,2 11 0 16,-3 4 0-16,0 7 0 15,2 4 0-15,-3 2 0 16,0 1 0-16,-4-1 0 16,0-1 0-16,-3-2 0 15,-5-3-105-15,-4-4-64 16,0 0-13-16,-16-4-4 15,0 1-2-15,-16-3-2 16</inkml:trace>
  <inkml:trace contextRef="#ctx0" brushRef="#br0" timeOffset="118736.88">22750 11695 355 0,'8'-15'144'0,"2"3"-10"16,-10 12-12-1,11-18-18-15,-11 18-23 0,0 0-26 16,0 0-43-16,-11 9-8 16,-14 17-1-16,-24 14-4 15,-20 17 0-15,-31 18-1 16,-23 19 7-16,-32 23-8 15,-24 13 1-15,-14 10-4 16,-11 2 5-16,-3 1-5 16,13-7 5-16,14-9-8 15,22-17 7-15,28-20-6 16,22-17 7-16,27-19-4 16,21-14 4-16,25-17 0 15,14-9 7-15,21-14-2 16,-10 5-1-16,10-5-1 0,0 0-19 15,12-9-56 1,-12 9-34-16,13-11-24 0,0 6-44 16,-5-6-10-16,9 6-5 15,-7-8 84-15</inkml:trace>
  <inkml:trace contextRef="#ctx0" brushRef="#br0" timeOffset="123222.62">22445 14652 494 0,'0'-27'163'16,"0"-3"-34"-16,0 1-20 15,0-5-39-15,3-3-59 0,-3 3-10 16,-8-3-3-16,0 2 5 16,-6 1 3-16,-7 5 5 15,-4 6 0-15,-12 6 2 16,-2 13-9-16,-9 11-4 16,-5 11 0-16,-4 12 0 15,-4 16 0-15,-1 14 0 16,5 16 0-16,4 17 0 15,3 12 0-15,11 10 0 16,14 2 0-16,14 2-3 16,11-5-11-16,14-9 3 15,15-13 3-15,15-20 2 16,15-19 3-16,8-21 2 0,9-18 4 16,8-20 1-16,1-13 1 15,-2-18 2-15,-6-11 0 16,-9-8-4-16,-13-4-3 15,-14-3-4-15,-16 2 3 16,-17 2 3-16,-16 5 1 16,-17 5 2-16,-12 11-1 15,-12 6 4-15,-9 7-8 16,-7 5 0-16,-5 11 0 16,2 6 0-16,1 3 0 15,8 4 0-15,7 3 0 16,14 0 0-16,7-2 0 15,11 5-111-15,10-4-66 0,10-6-23 16,0 0-4 0,18 0-4-16,6-9 85 0</inkml:trace>
  <inkml:trace contextRef="#ctx0" brushRef="#br0" timeOffset="123521.93">23100 14170 495 0,'0'-15'198'0,"0"15"-3"16,-35 20-81-16,7 12-114 0,-5 13 2 15,-3 15-2-15,-2 15 1 16,2 18-5-16,3 9-3 15,10 10 2-15,9-1-1 16,19-1 5-16,8-7-5 16,18-12 9-16,10-14-25 15,14-15-123-15,6-16-39 16,3-23-6-16,5-14-4 16,-5-27-1-16</inkml:trace>
  <inkml:trace contextRef="#ctx0" brushRef="#br0" timeOffset="124206.85">23285 14887 439 0,'0'0'189'15,"27"-19"-40"-15,8-9-60 16,15-7-13-16,10-12-18 15,10-9-48-15,6-10-12 16,2-8 5-16,-3-6-5 16,-7-2 2-16,-12 1-2 15,-14 1 1-15,-15 6-2 16,-15 8-1-16,-12 9 2 16,-7 9 1-16,-14 12-2 15,-6 10 2-15,-7 13-3 16,-8 13 10-16,-5 22-6 15,-5 13-1-15,-3 21 0 16,-2 18 0-16,4 15-1 0,2 10 4 16,11 6 0-16,11 3-9 15,12-6 11-15,17-7-2 16,16-12 5-16,14-15-5 16,13-17-5-16,9-16-88 15,8-12-33-15,3-14-14 16,1-12-4-16,-3-10 1 15,-7-7 17-15,-10-10 46 16,-8-1 86-16,-9 6 78 16,-15-1 38-16,-6 5 17 15,-12 3 3-15,-5 9-4 0,-8 6-18 16,0 11-48-16,-8 7-76 16,1 4 1-16,0 4-3 15,6 3-4-15,5 4 1 16,7-1 5-16,8-3 2 15,7-4 1-15,15-7 2 16,8-8 2-16,3-7 2 16,2 0 4-16,-4-11-3 15,-4-2-5-15,-10-7-2 16,-6-3-2-16,-11 0 2 16,-16 1-2-16,-1 1-1 15,-4 0-4-15,2 5-46 16,4 1-59-16,15 4-42 0,0 11-20 15,20-13-5 1,10 10 2-16,7-3 14 0</inkml:trace>
  <inkml:trace contextRef="#ctx0" brushRef="#br0" timeOffset="124589.39">24281 14683 531 0,'-6'-14'185'15,"-12"7"-4"-15,-6 7-62 16,-8 8-118-16,0 7-1 15,0 5 2-15,3 7-12 16,5 3 3-16,6 2-4 16,7 3 4-16,11-3-2 0,9-9 9 15,7-1 2-15,6-10 1 16,4-5 2-16,1-10 0 16,3-6 1-16,-2-7 0 15,0-5-3-15,-3 1-2 16,-3-2-1-16,-5 4-2 15,-4 3-5-15,-3 8-1 16,-10 7 1-16,8 14 0 16,-8 8 1-16,0 14-1 15,-6 9 3-15,1 10 1 16,-3 12 9-16,-7 10-2 16,-1 7 1-16,-10 6 0 15,-2 5 2-15,-8-2-2 16,-3-2 1-16,-3-1-86 15,-6-6-82-15,-2-14-10 0,1-8-4 16,-6-20-6-16,5-14-17 16</inkml:trace>
  <inkml:trace contextRef="#ctx0" brushRef="#br0" timeOffset="125004.83">24419 15489 517 0,'16'-17'195'16,"-4"-1"-45"-16,4-5-60 15,4 7-44-15,3 0-44 16,1 3-1-16,-1 6-3 16,-2 7-1-16,-2 3 0 15,-6 10 2-15,-3 6-2 16,-8 5 2-16,-5 6 0 16,-6 5 0-16,-2 2 1 15,-7 3 4-15,3 0-3 16,-5-4 0-16,5-1-2 15,2-6 1-15,5-5 0 16,8-5 1-16,0-9-1 16,16-10-45-16,8 0-99 0,5-7-36 15,3-14-13-15,8-4-5 16,-6-16-5-16</inkml:trace>
  <inkml:trace contextRef="#ctx0" brushRef="#br0" timeOffset="125405.56">24791 14533 548 0,'-6'12'191'0,"2"9"-20"15,-1 11-109-15,2 4-66 16,-1 0-3-16,-1 2 7 16,1-4-6-16,0-6 9 15,4-5-1-15,0-12 5 16,0-11 2-16,0 0-1 16,8-30 1-16,3-2-2 15,4-5 5-15,3-5-8 16,5-1 1-16,0 3-9 15,3 6 3-15,-2 8-7 16,-2 11 5-16,-2 15-2 16,-2 6 1-16,-7 13 1 0,-3 6-1 15,-2 11-111 1,-2 6-61-16,-9-7-16 0,5 1-5 16,-11-12 1-16,8-4 83 15</inkml:trace>
  <inkml:trace contextRef="#ctx0" brushRef="#br0" timeOffset="125705.42">25053 13936 427 0,'14'4'194'16,"7"18"-10"-16,-2 14-68 0,5 15-89 15,4 19-22-15,0 18-6 16,-4 15 4-16,-4 19-2 16,-11 16-6-16,-9 6 10 15,-17 4 2-15,-6-1-2 16,-12-4-3-16,-6-10 4 16,-3-11-4-16,-2-18 1 15,5-23-54-15,3-18-108 16,2-12-33-16,0-27-2 15,10-17-6-15,-5-29 15 16</inkml:trace>
  <inkml:trace contextRef="#ctx0" brushRef="#br1" timeOffset="142364">11749 9831 97 0,'13'-39'180'16,"-8"-4"-6"-16,0 8-63 15,0 6-16-15,-11 2 10 16,2 6 5-16,-15 5-11 16,-1 3-49-16,-12 4-48 15,-2 6-2-15,-15 3 0 16,1 8 0-16,-11 9 0 16,-3 9 0-16,-2 9 0 0,-2 12 0 15,2 7 0-15,3 9 0 16,7 10 0-16,5 7 0 15,7 7 0-15,4 6 0 16,13 4 0-16,6 2 0 16,10-2 0-16,9-5 0 15,13-8 0-15,14-10-3 16,15-12-12-16,14-18 2 16,20-17 3-16,17-17 3 15,12-18 7-15,11-14 6 16,4-14 0-16,4-14 0 15,-4-10 0-15,-5-11-3 16,-18-7 3-16,-12-9-2 16,-18-5-1-16,-18-6-4 15,-12-1 4-15,-20 1-5 0,-17 1 4 16,-9 9 1-16,-16 7 0 16,-12 13-3-16,-12 10 0 15,-6 17 0-15,-7 16 0 16,-4 16 0-16,-5 12 0 15,1 14 0-15,6 16-44 16,5 12-114-16,0 8-29 16,11 15-4-16,-2-3 0 15,9 16 1-15</inkml:trace>
  <inkml:trace contextRef="#ctx0" brushRef="#br1" timeOffset="143365.06">12768 9429 426 0,'0'0'164'15,"0"-16"-27"-15,0 16-18 0,0 0-18 16,0 16-52-16,6 9-49 16,3 13 3-16,4 12-2 15,1 10 9-15,4 10-3 16,-4 2-1-16,4 3-6 16,-6-6 0-16,0-5 0 15,-7-12 0-15,-5-8 0 16,0-15 0-16,-4-9 0 15,-7-12 0-15,-4-8 0 16,-4-18 0-16,-3-11 0 16,-3-12 0-16,-1-14 0 15,2-12-6-15,3-10 5 16,4-8-2-16,5 0 6 0,8-1-7 16,4 6 4-16,12 6-4 15,2 10 5-15,8 11-7 16,5 11 0-16,1 11 5 15,4 7-4-15,5 11 0 16,-2 8-1-16,3 10 1 16,-7 7 2-16,-6 10 4 15,-9 7 4-15,-10 8-1 16,-6 5 3-16,-15 4 4 16,-4-1-4-16,-7 1-1 15,1-5-9-15,3-7 1 16,8-7-7-16,5-7 7 15,9-5-5-15,7-3 0 16,9-3 0-16,9 0 4 16,4 0 3-16,6 4-1 0,2 2 0 15,-2 3 0-15,-4 1 2 16,-4 6 2-16,-6 2 3 16,-13 1-2-16,-8 3 5 15,-8 1 0-15,-8 0 2 16,-6-1-1-16,-3-1-10 15,-4-3 0-15,-1-7-86 16,3-11-74-16,5-6-11 16,2-17-3-16,11-11-3 15,1-18-2-15</inkml:trace>
  <inkml:trace contextRef="#ctx0" brushRef="#br1" timeOffset="143540.72">13277 9609 437 0,'20'30'172'0,"3"9"-27"16,-3 0-28-16,0-3-30 15,1-2-31-15,-7-1-55 16,-4-7-72-16,-1-7-78 16,-2-4-21-16,-7-15-5 15,0 0-2-15,-24-30-3 16</inkml:trace>
  <inkml:trace contextRef="#ctx0" brushRef="#br1" timeOffset="143915.94">13360 9439 113 0,'0'0'76'16,"15"-20"-16"-16,-3 20-59 15,8 3-37-15,1 12-2 0,8 12-4 16,0 5 2-16,6 10 2 15,-1 3 15-15,4 3 9 16,-5-4 10-16,-4-7 47 16,-7-8 78-16,-4-8 4 15,-5-11 0-15,-2-10 0 16,-6-10 1-16,-5-9-2 16,0-8-2-16,0-5-42 15,0-5-83-15,5-3 2 16,0 1-6-16,1 6 5 0,2 7-9 15,2 6 7-15,1 13-7 16,4 7 4-16,-1 17 9 16,4 5-3-16,2 8 4 15,0 2-17-15,3 4-63 16,-5 1-41-16,-4-8-31 16,0-2-18-16,-14-27-6 15,19 11 0-15,-19-28 80 16</inkml:trace>
  <inkml:trace contextRef="#ctx0" brushRef="#br1" timeOffset="144681.94">14017 9167 274 0,'17'36'167'0,"2"7"-36"15,2 9-13-15,8 6-14 16,1 1-19-16,2 3-31 15,-5-8-34-15,0-8-17 16,-7-9 7-16,-8-11-8 16,-8-13 2-16,-4-13-2 15,-15-13-2-15,-2-15 8 16,-2-15-7-16,-2-13 3 16,2-14-6-16,0-10 5 15,2-8-7-15,6-2 7 16,3 2-2-16,8 5 1 0,14 9-3 15,1 9 4 1,7 14-5-16,5 12 5 0,6 12-3 16,4 12-1-16,4 15-2 15,1 0-1-15,-4 18-1 16,-2 5 0-16,-9 8 2 16,-9 7-2-16,-11 3 4 15,-15 3-3-15,-10 0 5 16,-9 0-4-16,-9-3 5 15,-1-1-5-15,-3-5 3 16,4-6 0-16,5-3-4 16,7-8 2-16,6-1-2 15,7-3 3-15,4 0 0 0,7-2 2 16,9-1 0-16,7-1 0 16,9 0 2-1,6-1 1-15,4-3-1 0,8 0 0 16,3-6-1-16,1 0 0 15,-4 0-1-15,-2 0 1 16,-9-8 0-16,0 0 0 16,-9-3 1-16,-3-3-1 15,-5-2 2-15,-2-4-1 16,-1-4 1-16,-4 0-2 16,0 0 1-16,-3 2-4 15,-5 4 1-15,-5 2-2 16,5 16 1-16,-19-9-2 0,5 17-1 15,0 5-1 1,1 6 0-16,5 2 2 0,0 5 0 16,8 1 4-16,12 2-1 15,6-3 4-15,10-4 0 16,6-1 1-16,6-4-67 16,1-5-52-16,6-8-29 15,-1-4-16-15,-3-15-5 16,5-3-3-16,-12-12 7 15</inkml:trace>
  <inkml:trace contextRef="#ctx0" brushRef="#br1" timeOffset="144882.93">15122 9061 586 0,'0'0'160'16,"-27"-8"-26"-16,4 18-34 0,-4 9-84 16,0 7-22-16,1 5 1 15,5 5-4-15,7 3 5 16,12 1 0-16,8-3 4 15,13-6 1-15,10-7 0 16,12-6-109-16,3-8-47 16,1-15-9-16,6-3-6 15,-10-21-2-15,4-4-4 16</inkml:trace>
  <inkml:trace contextRef="#ctx0" brushRef="#br1" timeOffset="145336.04">15379 8649 461 0,'-18'-11'169'16,"18"11"-18"-16,-21 16-43 16,10 9-34-16,6 15-46 15,-3 13-39-15,-1 9-4 16,7 11 14-16,4 8 0 16,8 3 3-16,10-2 0 15,9-5 4-15,7-9-4 16,14-11-55-16,4-12-69 15,0-20-39-15,7-11-6 16,-11-22-4-16,3-11-4 16</inkml:trace>
  <inkml:trace contextRef="#ctx0" brushRef="#br1" timeOffset="145698.89">15785 8746 618 0,'-6'18'169'0,"6"2"-18"16,6 10-116-16,2 3-43 15,1 0 6-15,2 0 3 16,0-3-3-16,-1-6 6 16,1-6 1-16,-11-18 5 15,14 0-4-15,-5-18-2 0,0-11 4 16,0-12-5-1,4-10 3-15,0-6-4 0,7-1-1 16,-2 2-2-16,2 8-1 16,-3 10 1-16,2 14-4 15,1 19 2-15,-2 16 1 16,-1 14 0-16,2 11 1 16,3 7-3-16,0 1-76 15,7 3-67-15,4-3-22 16,-5-14 1-16,1-7-6 15,-3-19 1-15</inkml:trace>
  <inkml:trace contextRef="#ctx0" brushRef="#br1" timeOffset="146132.06">16442 8567 657 0,'-12'36'170'16,"-8"4"-3"-16,4 12-168 15,2 9-6-15,7 1 7 16,-1 2-5-16,1 0-19 16,5-9-43-16,2-5-22 15,7-11-19-15,-3-11-4 16,5-12-2-16,3-11-4 16,2-12 2-16,6-12 20 15,1-9 41-15,4-7 38 16,-1-4 25-16,3-1 25 0,0-1 20 15,-2 4 16 1,0 4 9-16,-1 7 13 0,-4 7 10 16,-5 7 1-16,4 9-6 15,-8 6-22-15,0 10-16 16,-5 5-11-16,-6 9-13 16,0 2-6-16,-6 4-12 15,1 1-13-15,-1 2-3 16,6-2 5-16,0-3 1 15,7-6 1-15,7-7 3 16,6-6-4-16,3-10-102 16,7-10-56-16,5-6-15 15,-6-21-5-15,1-5-5 16,-10-23-4-16</inkml:trace>
  <inkml:trace contextRef="#ctx0" brushRef="#br1" timeOffset="146348.23">16916 8120 670 0,'0'0'171'15,"0"0"-9"-15,16 31-177 16,13 3 0-16,7 12 7 16,4 13 4-16,1 15 0 15,-3 10 4-15,-14 15 7 16,-17 13 3-16,-23 14-58 15,-18 15-110-15,-28 3-4 16,-20 14-5-16,-30-5-3 0,-20 11-6 16</inkml:trace>
  <inkml:trace contextRef="#ctx0" brushRef="#br1" timeOffset="152882.63">1876 11793 510 0,'-11'-21'178'16,"2"2"-4"-16,-1 2-70 16,-2 0-72-16,4 6-33 15,8 11 1-15,-13-15 0 16,13 15 3-16,0 0 0 15,-11 0 0-15,11 0 1 16,-4 9 0-16,4-9 1 0,-5 13-1 16,5-13-4-1,-3 13 0-15,3-13 0 0,0 11 0 16,0-11 0-16,0 0 0 16,0 0 0-16,0 0 0 15,0 0 0-15,0 0-4 16,0 0-1-16,0 0 0 15,0 0-1-15,0 0 2 16,0 0 0-16,0 0-1 16,3-11-75-16,-3 11-66 15,0 0-24-15,0-14-4 16,0 14-1-16,0 0-3 16</inkml:trace>
  <inkml:trace contextRef="#ctx0" brushRef="#br1" timeOffset="153202.92">1870 11595 463 0,'0'0'181'0,"0"0"-6"16,-14 15-66-16,14 11-53 15,-9 11-50-15,6 13 0 16,-1 16-3-16,-2 10-2 16,0 8-2-16,1 6 1 15,-3 3-2-15,3-3 2 16,-2-6-2-16,3-9 1 16,-2-11-2-16,3-14 2 0,3-9-16 15,0-13-45-15,0-14-82 16,0-14-28-16,0-11 0 15,3-13-9-15,-13-18-1 16</inkml:trace>
  <inkml:trace contextRef="#ctx0" brushRef="#br1" timeOffset="153454.06">1548 11725 579 0,'-11'-20'175'0,"11"8"-26"16,0 12-83-16,14-10-65 15,9 5-4-15,9 0 0 0,13-1 1 16,9-3 2-16,9-1-1 16,2-2 1-16,1-2-1 15,4-2 3-15,-4-1-45 16,1-1-83-16,-2 2-34 15,-8-6-7-15,-3 6-5 16,-6-7-1-16</inkml:trace>
  <inkml:trace contextRef="#ctx0" brushRef="#br1" timeOffset="153719.07">2563 11360 638 0,'-12'19'181'16,"-5"7"-39"-16,-5 8-80 16,2 14-62-16,0 14 0 15,-2 14 0-15,3 8 0 16,2 5-7-16,3-1-1 16,7-2 4-16,7-3-4 15,0-9 5-15,10-10-4 16,4-15-75-16,6-10-61 15,7-12-25-15,0-18-10 16,6-9 0-16,-5-18-3 16</inkml:trace>
  <inkml:trace contextRef="#ctx0" brushRef="#br1" timeOffset="154107.07">2795 11834 441 0,'-8'34'147'16,"1"6"-24"-16,5 1-18 15,-4-2-22-15,6-2-33 16,-4-10-30-16,4-7-24 16,0-8 5-16,0-12 2 15,0 0 0-15,11-13-1 0,-11-11 2 16,3-8 1-16,1-8 0 15,-1-5 0-15,3-4-5 16,1-1-1-16,2 3 2 16,4 4-5-16,0 7 2 15,2 13-2-15,-2 11 3 16,5 12-1-16,-2 10 0 16,2 12 1-16,1 8 0 15,-3 7 4-15,2 6-1 16,-1 3 5-16,-3 1-3 15,-5 2 1-15,-4-2-29 16,-5-1-99-16,-3-10-47 16,3-4-1-16,-12-14-14 15,7-6 1-15</inkml:trace>
  <inkml:trace contextRef="#ctx0" brushRef="#br1" timeOffset="154385.96">3105 11283 561 0,'14'0'172'0,"-7"8"-25"16,3 13-80-16,6 15-66 15,2 12 3-15,4 12 0 0,-2 14 1 16,-1 9-1-16,-4 5 0 15,-5 2-4-15,-4-1 0 16,-6-5 4 0,0-9-2-16,0-12-35 0,-6-13-101 15,6-8-39-15,-7-19-7 16,7-6 5-16,0-17-9 16</inkml:trace>
  <inkml:trace contextRef="#ctx0" brushRef="#br1" timeOffset="154605.51">3383 11808 490 0,'25'-14'173'16,"8"5"-35"-16,3 1-48 15,1-3-23-15,5 2-67 16,-1 2-2-16,-7 1 0 15,-4 6-101-15,-8 0-46 16,-12 6-24-16,0 6-2 16,-15 0-2-16,0 10 0 15</inkml:trace>
  <inkml:trace contextRef="#ctx0" brushRef="#br1" timeOffset="154799.06">3602 12091 565 0,'12'-5'163'0,"2"2"-41"15,0-1-20-15,0 0-71 16,1 0-32-16,-3 4-79 16,-1 0-64-16,-11 0-24 15,17-3-10-15,-17 3 2 16,0 0-9-16</inkml:trace>
  <inkml:trace contextRef="#ctx0" brushRef="#br1" timeOffset="155622.59">4145 11601 446 0,'0'0'182'16,"-23"0"-32"-16,13-7-35 15,10 7-29-15,-17-11-42 16,17 11-48-16,-11-16-2 16,5 3-1-16,6 1-1 0,0-6 2 15,8-1 1 1,2-1 5-16,4-2-4 0,5 1 2 15,6 3-3 1,2 2 4-16,5 6-3 0,1 6 3 16,2 13 3-16,-2 5-3 15,-2 9 7-15,-5 8-1 16,-6 6 4-16,-11 9-3 16,-9 6 2-16,-9 7-2 15,-14 3-1-15,-5 1 2 16,-9-2-7-16,-1-4 0 15,-4-7 0-15,5-8 0 16,3-12 0-16,11-10 0 0,4-10 0 16,6-10 0-1,13 0 0-15,-2-16 0 0,14-1 0 16,5-3-4-16,9-1 1 16,9-2 0-16,10 0 0 15,6 0-1-15,8 4 2 16,4 3 0-16,-3 5 3 15,-3 2-2-15,-3 5 0 16,-12 4-2-16,-7 0-16 16,-6 3-109-16,-7-3-40 15,-1 0-7-15,-7-6-2 16,3-3-2-16</inkml:trace>
  <inkml:trace contextRef="#ctx0" brushRef="#br1" timeOffset="155903.76">4987 11282 499 0,'0'0'175'0,"0"0"3"16,0 0-74-16,11 18-100 16,-6 11-2-16,1 9-4 15,3 6 3-15,3 8 0 16,-1 4 0-16,1 1-2 15,-1-1 2-15,-3-2-1 16,-3-3 0-16,-1-4 5 16,-4-6-1-16,0-6 2 0,-7-6-25 15,4-7-108 1,3-22-42-16,-7 12-14 0,-2-28 0 16,5-2-3-16</inkml:trace>
  <inkml:trace contextRef="#ctx0" brushRef="#br1" timeOffset="156137.09">4716 11424 544 0,'-5'-19'182'16,"5"-6"-7"-16,9 3-103 15,14 4-77-15,18 0 0 16,9 3 1-16,13 1 0 0,8 0 1 15,2 5 2 1,-1 3 0-16,3 1 0 0,-12 5-77 16,-9 0-56-16,-11 0-31 15,-13 0-1-15,-6 6-5 16,-12-10-2-16</inkml:trace>
  <inkml:trace contextRef="#ctx0" brushRef="#br1" timeOffset="156420.07">5553 10934 643 0,'0'0'179'0,"0"0"-42"16,-7 27-99-1,-4 6-35-15,-1 12 2 0,-4 10-1 16,5 8 0-16,-3 13-8 15,2 3-2-15,6 3 0 16,6 0 0-16,2-3 0 16,10-6 0-16,10-5 2 15,6-6-3-15,7-10 1 16,4-11-50-16,2-7-78 16,1-8-34-16,-7-19-9 15,1-3-1-15,-9-22 0 16</inkml:trace>
  <inkml:trace contextRef="#ctx0" brushRef="#br1" timeOffset="156855.44">6014 11129 501 0,'0'0'176'0,"0"0"-2"16,0 0-76-16,13 31-96 15,-6-1-4-15,3 7 2 16,-3 4-2-16,7 2 4 16,-1 3-1-16,-2-4-1 15,-2-8 1-15,-3-5 1 0,-1-8 5 16,-2-7-6-16,-3-14 5 16,0 0 1-16,-4-16-4 15,-2-9 1-15,4-12-1 16,2-10-1-1,-3-11-3-15,3-5 2 0,4-2-1 16,4 4-3-16,2 7 4 16,2 7-4-16,1 12 3 15,0 14-3-15,5 14 2 16,-2 13-1-16,2 12 0 16,2 8 0-16,1 7 0 15,1 10 3-15,0 5-1 16,0 2 4-16,-3 3-4 15,-1-1 3-15,-4 1-125 16,-3 0-39-16,-5-13-7 16,-2-1-4-16,-8-14-7 0,4 1 4 15</inkml:trace>
  <inkml:trace contextRef="#ctx0" brushRef="#br1" timeOffset="157087.94">6082 11654 659 0,'0'-15'178'15,"15"3"-3"-15,8-4-180 16,9 0 3-16,7 0-3 16,11-1 2-16,5-2 4 0,6 2-1 15,2 2 0 1,-1 7-93-16,-7 3-48 0,-10 5-29 15,-5 6 0-15,-12 2-5 16,-7 11-1-16</inkml:trace>
  <inkml:trace contextRef="#ctx0" brushRef="#br1" timeOffset="157576.01">6375 11862 615 0,'-17'0'181'16,"2"-12"-16"-16,6-6-103 16,9-3-62-16,2 0-6 15,7-3 1-15,4 0 4 0,4 1 0 16,2 4-3-16,3 5-1 16,-1 4 1-16,1 4 0 15,-2 6 0-15,-4 0 0 16,1 9 1-16,-5 4 1 15,-4 3 1-15,-3 5 3 16,-5 7 0-16,-11 5 4 16,-2 5-2-16,-9 2 2 15,-7 3-2-15,-2 0 2 16,-3 1-3-16,-3-3-2 16,3-7-1-16,3-5-2 15,8-8-1-15,5-3-3 16,7-8 1-16,11-10-2 0,0 0 2 15,0 0 1-15,17 0 0 16,1-6 0-16,6 0 3 16,5-3 2-16,0-1 0 15,8 0 3-15,-3 0-3 16,-1-2 3-16,-1 3-3 16,-2 2 2-16,-8 1-4 15,-4 2-16-15,-5 4-82 16,-13 0-41-16,11 0-24 15,-11 0-8-15,0 0 3 16,0 0-5-16</inkml:trace>
  <inkml:trace contextRef="#ctx0" brushRef="#br1" timeOffset="158038.04">6582 10885 663 0,'0'-33'178'15,"0"9"-31"-15,0 8-139 16,0 6-11-16,0 10 1 15,0 0-3-15,0 0-1 0,13 10 4 16,-1 7-7-16,1 7 6 16,6 7-3-16,2 9 6 15,2 9-1-15,2 9 4 16,4 6-2-16,-6-1-3 16,0 4 6-16,-4 2-3 15,-1 2 2-15,-7-3 0 16,-4 0-1-16,-7-2 2 15,0-1-1-15,-9-3 2 16,-1-1 0-16,-6-6-1 16,3-4 3-16,-1-6-2 15,-1-7 0-15,6-6-99 16,2-4-62-16,-3-12-20 0,4-1-7 16,6-15 2-16,-13 5-6 15</inkml:trace>
  <inkml:trace contextRef="#ctx0" brushRef="#br1" timeOffset="158427.82">7259 11453 562 0,'13'-11'174'0,"11"1"-14"16,2 2-84-16,3 0-73 16,5 0-5-16,2 1 1 15,3 3-1-15,-4-1 3 16,-5 2 0-16,-1 3-2 16,-9-4-81-16,-5 4-61 15,0 0-24-15,-15 0 1 0,0 0-9 16,0 0 2-16</inkml:trace>
  <inkml:trace contextRef="#ctx0" brushRef="#br1" timeOffset="158673.82">7415 11192 699 0,'0'0'180'0,"-14"-12"-41"16,14 12-134-16,-14 16-5 15,14 3 0-15,0 10 0 16,0 5-4-16,9 10 1 16,2 5-1-16,0 5 2 0,3 0 2 15,1-2 2-15,-1-1 1 16,0-3 0-16,-2-3-51 16,-3-10-78-16,-2-9-42 15,2-3-2-15,-4-13-4 16,2 0-3-16</inkml:trace>
  <inkml:trace contextRef="#ctx0" brushRef="#br1" timeOffset="159071.82">7783 11133 672 0,'0'0'173'0,"0"0"-39"16,0 0-132-16,0 0-7 15,16 28-1-15,-11-1 2 16,2 8-2-16,3 6 6 16,5 5 0-16,-1 3 0 15,0 1 1-15,0-1 2 16,1-2-1-16,-6-4 1 15,-1-3-1-15,-1-5-1 16,0-5-1-16,-4-5 2 0,-3-5-1 16,3-3-1-16,-3-7 0 15,0-10 0-15,4 14 1 16,-4-14 2-16,0 0 2 16,0 0 2-16,0 0 0 15,10-13-70-15,-10-1-103 16,4-3-7-16,-10-16-6 15,6-1-5-15,-14-18-1 16</inkml:trace>
  <inkml:trace contextRef="#ctx0" brushRef="#br1" timeOffset="-108175.04">20975 13490 324 0,'0'0'127'0,"0"0"-6"0,0 0-9 16,0 0-10-1,0 0-20-15,0-11-41 0,0 11-40 16,0 0 1-16,0 0-1 15,0 0 1-15,10-15-1 16,-4 4 1-16,0-3 0 16,3-6 0-16,1-2 7 15,-1-4-8-15,1-4 7 16,2-2-7-16,-2 2 6 16,-1 1-7-16,-3 5 6 15,2 5-6-15,-6 3-3 16,-2 16 0-16,8-10 2 0,-8 10 0 15,0 20 1-15,0 1-1 16,2 4 1-16,3 8 0 16,0 5-5-16,3 3 6 15,1 2-7-15,1 0 7 16,-1-1-7-16,0 0 7 16,1-2-5-16,-1-4 4 15,-3-4 2-15,-2-4-2 16,-4-5-3-16,2 0-48 15,-2-9-25-15,-2-2-25 16,2-12-10-16,-9 10-2 16,9-10-1-16,-12 4 4 15,1-4 3-15,0 0 51 16,-2 4 35-16,-3 2 49 16,1 2 39-16,-2 0 44 0,3 3 2 15,0-2-4-15,3 1 1 16,11-10-5-16,-14 11-9 15,14-11-22-15,0 0-28 16,18-5-44-16,3-4-1 16,8-4 1-16,5-1 0 15,5-2 0-15,1 1-1 16,6-2-1-16,-3 2-1 16,-5 2 3-16,0 5-1 15,-6 1-1-15,-3 7-120 16,-5-6-42-16,0 6-8 15,-14-5-4-15,2 5-6 16</inkml:trace>
  <inkml:trace contextRef="#ctx0" brushRef="#br0" timeOffset="-61166.78">25293 9096 485 0,'0'0'138'16,"0"-17"-2"-16,0 7-23 15,-6-2-40-15,6 1-40 16,-6-2-22-16,-1 1-1 16,-1-1-1-16,-2 0-2 15,-4-1-7-15,-2-2 3 16,-5 0-6-16,-6 0 4 15,-6 0-7-15,-10 0 7 16,-8 0-6-16,-8 0 7 16,-9 1-1-16,-8 0 0 0,-10 1-1 15,-7 0 0-15,-4 2 0 16,-2-1 0-16,0 3 1 16,6 2-1-16,3 4 0 15,8-1 0-15,12 5 1 16,10 0-1-16,8 6-1 15,11 0 0-15,7 0-1 16,6 1 0-16,3 2 1 16,2-1 1-16,4 1-2 15,-3-1 2-15,-2-1-1 16,-3 1 1-16,0-2-1 16,-4-3 2-16,-4-3-2 0,-2 0 1 15,-5-3 0-15,-5-2-1 16,-4 0 1-1,-3-2 1-15,-5 1 2 0,-5 3-2 16,-2 3 1-16,-5 0 1 16,-1 8-1-16,0 2 1 15,-4 3-2-15,0 3-1 16,-3 2 2-16,2 1-3 16,-5-1 3-16,5 0-5 15,-5-2 4-15,5-1-4 16,-4-4 5-16,3 2-4 15,3-2 1-15,0-3-2 16,2 0 2-16,1 1 1 16,-2-2 0-16,1 1 0 15,-2-1 1-15,-1 0 1 0,-8-2-1 16,-2 1-1-16,-2-1 0 16,-4 0 0-16,-1-1-1 15,-1 3 2-15,4 1-2 16,-1 2 1-16,6 2-1 15,4 5 2-15,1 1-1 16,4 3 1-16,2 5-1 16,2 0 0-16,7 2-2 15,1 4 2-15,2 1-2 16,7 2 1-16,2 7 2 16,0 1-5-16,5 2 4 15,1 1-4-15,3 2 2 16,2 2-2-16,2 1 3 15,5 2-2-15,1-2-2 16,6 0 4-16,3 0-3 0,5 0 4 16,2-1-5-1,4-5 4-15,4 4-4 0,4-2 1 16,6-2-1-16,0 3 2 16,7 2-1-16,-3 1 2 15,3 5-2-15,3 0 3 16,0 1-2-16,0 2 3 15,3-2-5-15,2-4 3 16,7 1-1-16,3-4-4 16,3-1 5-16,-1-4-5 15,4 2 5-15,0-2-4 0,-1 0 6 16,-1 0-5 0,-2-5 3-16,0 1 1 0,-1-4-1 15,1-2 1-15,0-3-1 16,0-2 1-16,-2-3 0 15,1-2 0-15,-1-2 0 16,0-1 2-16,0-2-2 16,1-1 2-16,0 0 2 15,1-2-4-15,4 0 2 16,0-3 2-16,1 0-1 16,1 0-3-16,-2 0 3 15,2-2-3-15,0-2 1 16,0 0 2-16,5-2-2 15,1 1-2-15,2-4 3 16,8 1 0-16,2 0 0 0,-1-1-1 16,5 0 0-16,-1 0 0 15,-1 0 1-15,-1 2-1 16,1 0 0-16,-1 0 1 16,-1-2-1-16,5 1 0 15,0-1 1-15,1-1 0 16,4 0-1-16,0-4 0 15,-2 6 0-15,3-2 1 16,-3 2 0-16,-6 1 0 16,3 2-1-16,-4-1 0 15,-1 1 1-15,-4-1 0 16,3-2-1-16,-3 0 0 16,5-2-1-16,0-4 1 0,1 3 0 15,4-3-1 1,2 0 1-16,1 0-1 0,5 0 1 15,1 0 0-15,2 0 0 16,4 4 0-16,2-4 0 16,4 0 1-16,4 0-1 15,0 0 1-15,3 0 0 16,-1 0-1-16,-1 0 1 16,-4 0-1-16,-2 0 0 15,-2 0 1-15,-3 5-1 16,-4-5 0-16,-3 6-1 15,-2-3 1-15,2-3 0 16,-2 6 1-16,-3-3-2 16,-2 1 2-16,-2-1-1 0,-2 1 0 15,-4-4 1-15,0 3-1 16,-2-3 1-16,-1 0-2 16,3-5 1-16,1-2 0 15,-1-2 1-15,3 0 0 16,-1-3 0-16,-2 0-1 15,1-1-1-15,-2-1 1 16,-2 2 2-16,0-1-1 16,-2 0-1-16,-3-1 0 15,1 1 1-15,-3 0 0 16,-2-1 1-16,-1-1-1 16,-3-1 1-16,-5-2 2 15,-2-3-5-15,2 0 3 16,-6-3-4-16,1-1 5 0,5-3-3 15,-2-2 3-15,0-1-3 16,-1 0 0-16,0-1 4 16,-3-1-2-16,-2-2 2 15,-2 0-2-15,-6-3 0 16,-3-1-2-16,0-2 2 16,-1 0-2-16,-3-2-1 15,-1-3 3-15,-2-2-3 16,-3 2 1-16,0-3 0 15,-5 0-1-15,-4 1 1 16,-4 2 0-16,-2-2 2 16,1 5-4-16,3-1 3 15,1 1-2-15,2 0 2 16,8 0-1-16,6-2-3 0,2-2 3 16,6-2-4-16,3-2 4 15,1-3-3-15,4-1 3 16,2-3-3-16,1-1 0 15,-3 1 5-15,-1 2-4 16,-3 2 4-16,-3-1-1 16,-6 5-2-16,-6 4 4 15,-5 1-3-15,-9 3 3 16,-4 1-2-16,-2-1 1 16,-2 1-1-16,0-1 1 15,5-2 0-15,3-4-73 0,2-6-79 16,7 2-8-16,-8-16-10 15,5 4-3-15,-9-13-4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1:05:44.1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FF"/>
    </inkml:brush>
  </inkml:definitions>
  <inkml:trace contextRef="#ctx0" brushRef="#br0">8969 7166 578 0,'0'0'151'16,"0"0"-16"-16,-14-5-36 15,14 5-39-15,-7 10-60 16,7 0 0-16,-3 5 0 15,3 6 0-15,0 6 0 16,0 6 0-16,5 5 0 16,2 7 0-16,-1 3 0 0,2 0 0 15,1-2 0 1,2-2 0-16,1-7 0 0,1-6 0 16,-2-7 0-16,2-6 0 15,0-5 0-15,-2-7 0 16,1-6 0-16,-2-4-2 15,3-4-1-15,-3-5-6 16,0-4 3-16,2-5-2 16,0-4 8-16,0-5-9 15,2-2 10-15,-2-2-9 16,3 3 9-16,-2 3-3 16,0 4 3-16,-3 6 1 15,-3 5 3-15,-7 14 1 16,0 0 3-16,12-4 1 0,-12 15 0 15,4 3-8-15,-2 2-2 16,5 2 0-16,0 3 0 16,5 2 0-16,1-1 0 15,1-2 0-15,2-3 0 16,0-2 0-16,3-3 0 16,-1-4-5-16,1-4 2 15,0-4 0-15,0-6-1 16,0-3 2-16,0-6 1 15,-3-5 1-15,3-8 3 16,-7-4-1-16,-2-5 3 16,-1-5-3-16,-7-2 4 15,-2 1-6-15,0 2 0 0,0 6 0 16,-5 4 0-16,0 9 0 16,2 4 0-16,3 18 0 15,-8-10-42-15,8 10-88 16,-5 10-43-16,9 10-8 15,-4 1-9-15,10 11-1 16</inkml:trace>
  <inkml:trace contextRef="#ctx0" brushRef="#br0" timeOffset="468.86">9981 7245 375 0,'0'-17'186'0,"0"17"-14"16,0 0-39-16,-19-10-21 15,19 10-67-15,-20 7-45 16,8 2 0-16,-3 2 0 15,1 9 0-15,-1 5 0 16,0 6 0-16,-1 6 0 16,2 1 0-16,2 1 0 15,5 0 0-15,7-2 0 0,0-7 0 16,12-4 0 0,2-10 0-16,7-7 0 0,2-9 0 15,6 0 0-15,0-11 0 16,-2-6-3-16,-1-2-3 15,-2-6 9-15,-9-2-8 16,-3 0 9-16,-6 0-1 16,-6-1 1-16,-8 3-4 15,-4 2 0-15,0 6 0 16,-7 2 0-16,3 5 0 16,0 10-67-16,5 0-79 15,-3 0-26-15,14 0-10 16,-10 11-3-16,10-11-3 15</inkml:trace>
  <inkml:trace contextRef="#ctx0" brushRef="#br0" timeOffset="1046.94">10242 7385 205 0,'5'19'117'0,"3"6"-12"16,1-1-2-16,1 1-17 16,1-1 3-16,-1-4-6 15,1-1-21-15,-6-7-16 16,-5-12-2-16,10 12-10 0,-10-12-6 16,0 0-7-16,0-10-21 15,-4-2 0-15,2-4 0 16,-2-7 0-16,4-2 0 15,0-1 0-15,0-1 0 16,0 1 0-16,7 1 0 16,7 6 0-16,1 2 0 15,2 6 0-15,4 3 0 16,4 0 0-16,1 0 0 16,3 0 0-16,3 0 0 15,-3-2 0-15,-3 0 0 16,0 0 0-16,-7 1 0 15,-3 4 0-15,-6-1 0 16,-10 6 0-16,0 0 0 16,0 0 0-16,0 0 0 0,-19-6 0 15,7 10 0-15,0 4 0 16,-2 2 0-16,-1 8 0 16,1 5 0-16,4 3 0 15,-2 4 0-15,5 1 0 16,-2 0 0-16,9-2 0 15,0-1 0-15,9-7 0 16,3-5 0-16,7-6 0 16,2-5-77-16,8-9-68 15,6-1-23-15,-1-12-6 16,7-1-11-16,-9-9 2 16</inkml:trace>
  <inkml:trace contextRef="#ctx0" brushRef="#br0" timeOffset="1421.91">10983 7195 505 0,'0'0'186'0,"-20"0"-19"16,8 8-34-16,-6 6-101 16,-3 0-32-16,0 2 0 15,1 2 0-15,3 0 0 16,0 1 0-16,6-2 0 15,3-1 0-15,8-2 0 16,0-2 0-16,10 1 0 16,5-1 0-16,0 2 0 0,3 0 0 15,2 0 0 1,-4 1 0-16,1 1 0 0,-3 1 0 16,-4 0 0-16,-4 0 0 15,-6 1 0-15,0 1 0 16,-8-2 0-16,-3 0 0 15,-6-1 0-15,1 0 0 16,-4-7-118-16,-5-9-54 16,6 0-11-16,-8-15-1 15,7 1-10-15,-1-14 22 16</inkml:trace>
  <inkml:trace contextRef="#ctx0" brushRef="#br0" timeOffset="1718.76">11080 6860 312 0,'22'-5'178'0,"-22"5"-22"16,18 22-59-16,-6 4-5 15,-3 5-14-15,3 10-16 16,-4 4-14-16,3 7-48 16,-6 3 0-16,5 0 0 15,-3-2 0-15,-4-2 0 16,0-2 0-16,-3-7-100 0,0-6-38 16,5-4-23-16,-5-9-11 15,0-2-6-15,-7-11-5 16</inkml:trace>
  <inkml:trace contextRef="#ctx0" brushRef="#br0" timeOffset="1875.03">11156 7457 327 0,'6'-11'177'16,"-6"-2"-12"-16,6 1-44 16,4 4-35-16,0-6-11 15,5 3-33-15,1-1-103 16,4-2-56-16,2-2-30 0,8 2-15 15,-1-5-7-15,7 6-4 16,-1-9 9-16</inkml:trace>
  <inkml:trace contextRef="#ctx0" brushRef="#br0" timeOffset="2281.21">12258 6885 536 0,'-12'-11'188'0,"12"11"-8"15,-19-5-61-15,7 0-119 16,0 5 0-16,-7 0 0 16,1 4 0-16,-4 4 0 15,-1 4 0-15,-1 9 0 16,-5 6 0-16,2 6 0 16,-2 5 0-16,6 5 0 15,1 3 0-15,4 0 0 16,7 1 0-16,11-1 0 15,2-9-86-15,18-5-45 16,10-5-22-16,6-14-15 0,13-6-5 16,2-13-3-16,7-6 40 15</inkml:trace>
  <inkml:trace contextRef="#ctx0" brushRef="#br0" timeOffset="2671.82">12475 7118 431 0,'0'-11'166'0,"0"11"-16"15,-16-15-13-15,-1 15-21 16,-4 4-93-16,-2 3-23 16,-1 5 0-16,-1 5 0 15,-2 6 0-15,6 3 0 16,-2 4 0-16,3 1 0 16,10 1 0-16,0-1 0 0,10-3 0 15,0-3 0-15,14-7 0 16,3-6 0-16,3-5 0 15,6-7 0-15,1 0 0 16,-1-7 0-16,-1-5 0 16,-3-3 0-16,-5-2 0 15,-1-1 0-15,-6 0 0 16,-1 5 0-16,-9 13 0 16,5-16 0-16,-5 16 0 15,0 0 0-15,5 11 0 16,-5 6 0-16,0 3 0 15,5 3 0-15,1-2 0 16,1 4-78-16,4-3-64 16,5 0-27-16,-4-12-12 15,8 0-6-15,-5-13-2 0</inkml:trace>
  <inkml:trace contextRef="#ctx0" brushRef="#br0" timeOffset="3328.82">12849 7110 530 0,'0'0'189'0,"-24"10"-3"16,5-1-68-16,-2 4-118 16,0 1 0-16,-3 0 0 15,4 3 0-15,4-1 0 0,4 2 0 16,4 0 0-16,8 1 0 15,0 1 0-15,9 1 0 16,2-1 0-16,3 1 0 16,5 1 0-16,2 0 0 15,-2-2 0-15,1 1 0 16,-7 0 0-16,-2 0 0 16,-8 0 0-16,-7-1 0 15,-9 1 0-15,-6 0 0 16,-5-1 0-16,-5-2 0 15,-1-2 0-15,1-5 0 16,3-5 0-16,5-6 0 16,7 0 0-16,8-16 0 15,9-1 0-15,10-8 0 16,10-6 0-16,8-4 0 16,5-3 0-16,6-1 0 15,1 1 0-15,2 0 0 0,-2 2 0 16,-4 5 0-16,-5 1 0 15,-5 5 0-15,-7 5 0 16,-6 3 0-16,-5 3 0 16,-8 4 0-16,-3 10 0 15,0 0 0-15,-22 0 0 16,3 11 0-16,2 6 0 16,-2 6 0-16,1 1 0 15,2 4 0-15,5 1 0 0,8 2 0 16,7-4 0-1,12-3 0-15,10-5 0 0,12-3 0 16,9-6 0-16,10-4 0 16,2-6 0-16,3-5 0 15,-4-3 0-15,-8-3 0 16,-7-5-75-16,-13-1-97 31,-10 4-11-31,-20-7-5 0,0 6-3 0,-26-5-2 16</inkml:trace>
  <inkml:trace contextRef="#ctx0" brushRef="#br0" timeOffset="5018.45">8838 8505 121 0,'0'0'96'0,"0"0"-30"0,0 0-39 16,0 0-20-16,0 0-15 15,0 0-7 1,0 0 2-16,0 0 11 0,0 0 17 16,0 0 30-16,0 0 31 15,0 0 27-15,0 0-1 16,0 0-1-16,0 0-9 16,-12 5-10-16,12-5-15 15,0 0-20-15,-10 5-33 16,10-5-14-16,0 0 0 15,-13 0 0-15,13 0 0 16,0 0 0 0,0 0 0-16,0 0 0 0,0 0 0 0,0 0 0 15,0 0 0-15,0 0 0 16,0 0 0-16,14 0 0 16,-4 0 0-16,4 0-3 15,-1 4 0-15,5-1 2 16,-1-3-1-16,-2 4 0 15,1-4 1-15,-4 4-1 16,-1-4 1-16,-11 0 1 16,12 3 0-16,-12-3 1 15,0 0 2-15,0 0 2 16,0 0 1-16,0 0-6 0,0 0 0 16,0 0 0-16,-11 0 0 15,11 0 0-15,-15 0 0 16,15 0-45-16,-14 0-63 15,14 0-29-15,-15 9-21 16,15-9-12-16,0 0-6 16,-15 0-1-16</inkml:trace>
  <inkml:trace contextRef="#ctx0" brushRef="#br0" timeOffset="5721.48">9440 8258 355 0,'-4'-15'178'16,"-2"-1"-23"-16,1 3-22 0,5 13-22 16,-4-17-24-16,4 17-83 15,0 0-4-15,0 15 0 16,6 6 0-16,2 7 0 15,-3 13 0-15,1 8 0 16,1 6-3-16,-1 4 1 16,2 0-3-16,-2-3 5 15,-1-4-4-15,-3-9 2 16,-2-11-3-16,4-11 5 16,0-7 2-16,-4-14 0 15,0 0 2-15,0 0 0 16,11-17 2-16,-11-5-3 15,2-4-3-15,2-4 0 16,1 1 0-16,4-3 0 16,3 1 0-16,0 5 0 0,7 3 0 15,-1 9 0-15,5 4 0 16,1 4 0-16,2 6 0 16,0 10 0-16,-3 1 0 15,7 4 0-15,-3 5 0 16,-2 2 0-16,-2 4-4 15,-7 2 4-15,-5 3 0 16,-7 0 4-16,-11 2-4 16,-7 0 0-16,-7-3 0 15,-5-4 0-15,-5-3-14 16,-2-6-111-16,0-14-40 16,8-3-15-16,-4-11 1 0,14-3-4 15,0-13 6 1</inkml:trace>
  <inkml:trace contextRef="#ctx0" brushRef="#br0" timeOffset="6096.46">10099 8585 252 0,'21'-13'173'15,"3"4"-35"-15,-4-3-13 16,-1 0-20-16,0-1-13 0,-3-2-20 16,-2 2-16-1,-7-4-46-15,-3 3-10 0,-4 0 0 16,0 1 0-16,-6 2 0 16,6 11 0-16,-21-14 0 15,6 14 0-15,0 6 0 16,-4 5 0-16,-1 7 0 15,1 5 0-15,4 4 0 16,-2 1 0-16,7 4 0 16,4 0 0-16,6-2 0 15,3-2-2-15,10-4-78 16,6-6-47-16,5-9-33 16,11-1-15-16,-2-14-4 15,7-3-1-15,-3-11 60 16</inkml:trace>
  <inkml:trace contextRef="#ctx0" brushRef="#br0" timeOffset="6440.17">10592 8397 636 0,'0'0'184'0,"-25"-7"-31"16,2 12-103-16,0 1-50 15,-1 3 0-15,-1 2 0 16,5 1 0-16,0-2 0 15,8 3 0-15,4-2 0 16,8 2 0-16,9 0-10 0,3 1 2 16,7 2 2-1,1 1 1-15,6 0 2 0,2 2 1 16,-2 0 2-16,0-1 0 16,-7 1 3-16,-3 0 0 15,-9 0 4-15,-7 1 0 16,-6 1 3-16,-6-3-6 15,-8-1-4-15,-2-3 0 16,-5-2 0-16,2-5-57 16,-2-7-87-16,-1-12-31 15,6-4-6-15,-5-16-3 16,14-4-3-16</inkml:trace>
  <inkml:trace contextRef="#ctx0" brushRef="#br0" timeOffset="6690.18">10782 7939 348 0,'14'24'173'0,"-6"4"-23"15,1 9-50-15,4 7-10 16,-2 8-10-16,8 6-23 15,-4 4-61-15,4-2 6 16,-3 1-2-16,-1-4 4 16,-4-1-58-16,-3-4-56 15,-8-8-42-15,4-3-18 16,-11-13-12-16,1-1-3 16,-8-14 38-16</inkml:trace>
  <inkml:trace contextRef="#ctx0" brushRef="#br0" timeOffset="6830.78">10751 8520 502 0,'-16'-33'187'0,"12"10"-23"16,4 4-44-16,11 3-70 15,11 3-50-15,8 5-39 16,9-1-75-16,6-1-31 16,10 2-23-16,5-5-15 15,13 5 1-15,-4-7-2 16</inkml:trace>
  <inkml:trace contextRef="#ctx0" brushRef="#br0" timeOffset="7565.96">12384 7971 601 0,'-18'-8'198'0,"-8"-3"-2"15,-3-2-168-15,-3 8-28 16,-1 0 0-16,-4 5 0 0,-1 0 0 16,-5 11 0-16,2 6 0 15,0 7 0-15,1 11 0 16,6 5 0-16,2 14 0 15,2 1 0-15,7 7 0 16,9 0-2-16,7-2 0 16,11-5 3-16,12-8-1 15,10-8-2-15,14-9-33 16,12-15-60-16,10-10-18 16,3-8 0-16,9-11-3 15,-2-6-1-15,-4-5 4 16,-6-6 17-16,-6-3 80 15,-13-3 115-15,-15 0 19 16,-6 4 2-16,-15 3 2 31,-7 6-5-31,-9 7 1 0,-4 7-19 16,-8 10-73-16,-3 17-26 16,-1 8 0-16,-1 7 0 15,2 7 0-15,1 1-7 16,8 5-1-16,1-3 5 15,10-7 2-15,12-3 3 16,4-9-1-16,11-8 2 16,6-9 1-16,4-6 0 15,3-9 1-15,0-5-5 16,-3-4 0-16,-3-6 0 16,-6-2 0-16,-3-4 0 0,-3 0 0 15,-6 4 0-15,-3 2 0 16,-1 7 0-16,-4 4 0 15,-4 13 0-15,0 0-2 16,4 11-2-16,-4 7 0 16,0 5 2-16,7 1-1 15,-1-4-44-15,9 3-73 16,2-1-36-16,1-12-11 16,7-1-7-16,-4-9-5 15,7-7 14-15</inkml:trace>
  <inkml:trace contextRef="#ctx0" brushRef="#br0" timeOffset="8224.34">13044 8189 712 0,'0'0'181'0,"-16"0"-51"15,3 12-130-15,13-12 0 16,-19 16 0-16,19-16 0 15,-17 12 0-15,17-12 0 16,-5 16 0-16,5-16-2 16,13 20 0-16,-3-6-1 15,5 1 2-15,3 5 3 16,2-1 0-16,2 2-3 16,1 0 1-16,0-1-1 15,-2 0-3-15,-1 0 2 16,-6 1-1-16,-5 1 2 15,-1-1 0-15,-8 2 3 0,-8 0-1 16,-3 0 1 0,-5-2 1-16,-3-3 0 0,-3-4 0 15,-1-4 0-15,3-8-3 16,0-2 0-16,3-8 0 16,6-6 0-16,7-4 0 15,8-5 0-15,4-2-3 16,8-1 0-16,6-4 2 15,6-1-1-15,4-1 2 16,7-1-1-16,-1-2 1 16,1 1 2-16,-3 0-1 15,-4 1 2-15,-6 3 1 16,-6 4-4-16,-10 4 0 0,-10 7 0 16,0 15 0-16,-22-10 0 15,-2 14 0-15,-2 7 0 16,-3 3 0-16,0 5 0 15,3 5 0-15,4 1 0 16,2 3 0-16,8 2 0 16,4 0 0-16,8-2 0 15,13 0 0-15,5-3 0 16,11-9 0-16,5-4 0 16,12-7 0-16,1-5-91 15,2-15-80-15,5-1-12 0,-7-16-2 16,1 0-3-16,-8-15 1 15</inkml:trace>
  <inkml:trace contextRef="#ctx0" brushRef="#br0" timeOffset="8646.2">14169 7054 542 0,'-15'-9'193'16,"15"9"-16"-16,-15 4-66 0,15-4-111 16,-9 18 0-16,9-2 0 15,0 3 0-15,5 0 0 16,-1 1 0-16,5 4 0 15,-5-3-46-15,3-2-118 16,4 1-18-16,-4-8-6 16,6-1 0-16,-13-11-1 15</inkml:trace>
  <inkml:trace contextRef="#ctx0" brushRef="#br0" timeOffset="8830.34">14292 7091 445 0,'0'0'185'16,"0"0"-9"-16,0 0-47 0,0 19-57 16,0-2-56-16,0 2-16 15,0 6 0-15,0 2 0 16,5 4-131-16,-2 4-36 0,1-7-13 0,9 4 1 16,-6-13-3-16,10 0-1 15</inkml:trace>
  <inkml:trace contextRef="#ctx0" brushRef="#br0" timeOffset="9206.07">14688 7090 411 0,'-10'23'174'0,"3"10"-12"16,0 5-66-16,1 2-21 15,6 7-4-15,0-3-52 16,11-1-14-16,0-7-3 16,8-6 3-16,2-8-2 15,2-4-3-15,1-8 0 16,1-6 0-16,-5-4 0 15,-2-4 0-15,-3-7 0 16,-2-6 0-16,-8-5 0 16,1-7 0-16,-6-5 0 15,2-1 0-15,-2-2 0 16,-2 3 0-16,2 2-63 16,0 8-99-16,0 0-12 15,9 12-9-15,-5-3-6 16,7 7 2-16</inkml:trace>
  <inkml:trace contextRef="#ctx0" brushRef="#br0" timeOffset="9674.75">15039 7171 356 0,'7'34'175'0,"-2"1"-35"15,3 5-19-15,3 4-8 16,0-3-23-16,2 2-62 15,2-2-30-15,0-4 2 16,-3-1-2-16,-1-4 6 16,-1-5-6-16,-4-4 4 15,-1-5-2-15,-5-3 0 0,0-15 0 16,0 10 0-16,0-10 0 16,-17-23 0-16,4 1 0 15,0-10 0-15,-2-11 0 16,-1-9 0-16,5-6 0 15,1-2 0-15,5-2 0 16,5 2 0-16,0 4 0 16,6 8 0-16,3 13 0 15,1 7 0-15,0 10 0 16,1 9 0-16,1 9 0 16,6 0 0-16,0 11 0 15,3 3 0-15,0 4 0 16,1 5 0-16,-4 6 0 15,0 3 0-15,-7 5 0 16,-6 2 0-16,-5 0 0 0,-8 0-35 16,-2 0-102-16,-3-1-28 15,-3-12-14-15,6-1-4 16,-3-12-1-16</inkml:trace>
  <inkml:trace contextRef="#ctx0" brushRef="#br0" timeOffset="10221.62">15461 7274 306 0,'15'18'175'0,"-15"-3"-37"0,6 6-20 16,-3 4-4-16,-1 5-14 15,5 5-28-15,-2 3-72 16,3-2 0-16,0 3 0 15,-3-3 0-15,4-4 0 32,-4-3 0-32,0-5 0 15,-2-5 0-15,-3-4 0 0,5-4 0 0,-5-11 0 16,0 0 0-16,-10-5 0 16,2-9 0-16,-4-8 0 15,0-5 0-15,-3-11 0 16,1-7 0-16,2-5 0 0,2-6 0 15,2 0 0-15,5 3 0 16,3 3 0-16,0 6 0 16,2 9 0-16,4 8 0 31,-2 8 0-31,4 6 0 16,-8 13 0-16,19-7 0 15,-7 12 0-15,1 3 0 16,0 4 0-16,4 6 0 15,1 3 0-15,-3 3 0 0,-1 4 0 0,-1 1 0 16,-3 1 0-16,-4-1 0 16,-6 0 0-16,0-2 0 15,-8-2 0-15,0-4 0 0,-3-2-42 16,-1-4-104 0,0-7-17-16,12-8-13 0,-12 6-2 31,12-6-2-31</inkml:trace>
  <inkml:trace contextRef="#ctx0" brushRef="#br0" timeOffset="10487.19">15727 7335 172 0,'25'-18'150'16,"-1"-2"-14"-16,0 1-6 16,-1 3-5-16,-5 0-6 31,-4 6-9-31,-6-1-29 15,-8 11-81-15,0 0 0 0,0 0 0 0,0 0 0 16,-17 0 0-16,4 7 0 0,-2 5 0 16,2 5 0-16,-2 3 0 15,1 5 0-15,2 4 0 16,4 1 0-16,2 2 0 16,6 0-52-16,2-2-74 15,6-6-28-15,7 0-25 16,1-11-8-16,7-1-2 31,-4-12 53-31</inkml:trace>
  <inkml:trace contextRef="#ctx0" brushRef="#br0" timeOffset="10830.94">16037 7277 138 0,'0'0'106'0,"8"30"-36"16,-5-6-47-16,5 2-1 16,-4 1-2-16,3 0 14 15,-3 0 51-15,-4-8-2 16,5-1-1-16,-5-7 1 16,0 1 2-16,0-12 1 15,0 0 2-15,-20 0-70 16,20 0-18-16,-18-21 0 15,10 4 0-15,2-5 0 16,-1-6 0-16,4-1 0 16,3-6 0-16,3 1 0 15,8-3 0-15,7 6-40 16,4 1-112-16,3 1-21 16,12 7-4-16,-5-3-21 0,9 12 2 15</inkml:trace>
  <inkml:trace contextRef="#ctx0" brushRef="#br0" timeOffset="11565.25">16781 7026 600 0,'0'0'198'15,"0"0"-19"-15,0 0-133 16,0 0-46-16,-8 22 0 16,13-2 0-16,0 8 0 15,4 3 0-15,1 5 0 16,0 4 0-16,1 3 0 15,-2-1 0-15,-3-1 0 16,-2-3 0-16,-4-6 0 16,0-4 0-16,0-4 0 0,-4-5 0 15,4-7 0-15,0-12 0 16,0 11-23-16,0-11-54 16,6-12-48-16,-4-1-22 15,-2-5-6-15,0-4-2 16,-4-5 7-16,-2-3 28 15,0-2 45-15,-2 1 75 16,-1 3 6-16,-2 0 133 16,7 5 14-16,-3 3 1 15,7 6-2-15,-4 3-13 16,4 0-13-16,0 11-22 16,17-13-54-16,1 8-50 15,4-1 0-15,7 0 0 0,3 2 0 16,4 4 0-1,2 0 0-15,-2 0 0 0,3 7 0 16,-4 2 0-16,-3 4 0 16,-3 3 0-16,-5 2 0 15,-7 0 0-15,-6 0 0 16,-8 2 0-16,-9 2 0 16,-10-1 0-16,-9-1 0 15,-6 1 0-15,-7-3 0 16,-1-1 0-16,0-4 0 15,0-3 0-15,8-6 0 16,7-4 0-16,10-4-25 16,14 4-88-16,-10-21-40 15,17 10-19-15,3-7-17 16,11 4-4-16,-1-7 15 16</inkml:trace>
  <inkml:trace contextRef="#ctx0" brushRef="#br0" timeOffset="11940.22">17495 7135 617 0,'0'0'185'16,"0"0"-43"-16,-20 5-63 15,2 3-79-15,0 4 0 16,-3 6 0-16,-1 0 0 15,5 4 0-15,0-1 0 0,6 2 0 16,3-2 0 0,8-1 0-16,13-3 0 0,7-6 0 15,1-2 0-15,10-3 0 16,1-6 0-16,0 0 0 16,0-3 0-16,-3-5 0 15,-6-2 0-15,-5-3 0 16,-8-2 0-16,-10-2 0 15,-5 0 0-15,-8 0 0 16,-3 1 0-16,-5 1 0 16,-4 3 0-16,4 2 0 15,-3 3-55-15,6 1-86 16,18 6-16-16,-11-9-11 16,11 9-4-16,11-11-8 0</inkml:trace>
  <inkml:trace contextRef="#ctx0" brushRef="#br0" timeOffset="12377.69">17724 7161 259 0,'0'23'165'0,"0"-8"-41"15,-5 4-1-15,5 3-5 16,-4-2-15-16,7 2-25 15,3-2-55-15,6-3-19 16,6-5 0-16,4-4 2 0,2-3 2 16,4-5-2-16,-1-5-4 15,1 1-2-15,-5-6 0 16,-4-1 0-16,-3-3 0 16,-5-4 0-16,-6-1 0 15,-5-1 0-15,0-1 0 16,-9 2 0-16,2 3 0 15,0 1 0-15,-2 4 0 16,9 11 0-16,-13-8 0 16,13 8 0-16,0 0 0 15,-9 11 0-15,9-1 0 16,0 3 0-16,6 2 0 16,1 4 0-16,2 4 0 0,4 1 0 15,3 3-22 1,0-1-120-16,2-8-29 0,3 3-14 15,-5-13-7-15,5-1-1 16</inkml:trace>
  <inkml:trace contextRef="#ctx0" brushRef="#br0" timeOffset="12783.92">18125 7214 485 0,'0'0'185'16,"0"21"-4"-16,-4-4-85 16,4-2-75-16,0 3-10 15,0-2 4-15,0-2-15 0,0-1-4 16,0-2 1-16,0-11 3 16,0 11 2-16,0-11 0 15,0 0 2-15,0 0 1 16,11-6 0-16,-11 6 2 15,10-20-1-15,-3 3-1 16,0-1-5-16,1-3 0 16,1-1 0-16,2 1 0 15,-1 2 0-15,-3 5 0 16,-7 14 0-16,13-10 0 16,-13 10 0-16,10 18 0 15,-6 0 0-15,4 0 0 16,0 2 0-16,3 5-30 15,3-4-69-15,5-3-32 16,4-1-21-16,0-10-20 0,7 1-5 16,-2-11-10-1</inkml:trace>
  <inkml:trace contextRef="#ctx0" brushRef="#br0" timeOffset="13299.5">18679 7211 644 0,'0'0'206'0,"-15"-21"-36"16,1 10-167-16,-1 5-3 15,-2 6 0-15,-4 0 0 0,-1 11 0 16,-1 2 0 0,2 5 0-16,-1 2-15 0,6 2 3 15,2 2 10-15,7 0 1 16,7 0 3-16,7-3 1 15,7-4 2-15,8-3-1 16,5-5 2-16,1-5-1 16,1-4 0-1,1-9-5-15,-2-2 0 0,-5-7 0 16,-3-9 0-16,-6-7 0 16,-6-7 0-16,-5-4 0 15,-3-4 0-15,0-2 0 16,-7 0 0-16,-1 3 0 15,1 7 0-15,-4 8 0 0,2 8 0 16,3 8 0 0,0 7 0-16,6 10 0 0,-11-5 0 15,11 5 0-15,0 20 0 16,0 1 0-16,7 6 0 16,3 8 0-16,2 5-2 15,2 8 4-15,2 3-2 16,1-2 0-16,-2-1 0 15,1-5 0-15,-5-7 0 16,1-4 0-16,-1-8 0 16,-2-6-49-16,-1-6-81 15,-8-12-34-15,20 0-14 16,-15-16-13-16,10 1 2 0</inkml:trace>
  <inkml:trace contextRef="#ctx0" brushRef="#br0" timeOffset="13659.23">19043 6740 673 0,'0'16'188'0,"0"3"-30"16,0 3-173-16,0 2-3 15,2 0 19-15,2 0 1 31,2-4 2-31,3 0-2 16,1-5 1-16,-2-1-20 0,-8-14-31 16,21 15-6-16,-21-15-2 15,21 0 4-15,-21 0 10 16,17-14 43-16,-17 14 3 16,15-19 20-16,-15 19 30 15,8-14 0-15,-8 14-2 16,0 0-2-16,0 0-12 15,3 21-41-15,0-5 2 16,3 1-5-16,-1 0-53 16,4-1-72-16,2 5-31 15,-11-10-20-15,0 4-3 16,-16-12-3-16</inkml:trace>
  <inkml:trace contextRef="#ctx0" brushRef="#br0" timeOffset="14456.06">12193 8759 183 0,'0'0'113'16,"0"0"-4"-16,0 0 8 0,11 16-11 16,-8 6-15-1,7 9-15-15,0 6-9 0,8 11-9 16,-5 8-4-16,9 11-23 16,0 8-27-16,-2 5-1 15,-1 5 6-15,-6 2-7 16,-3 0-2-16,-5-3 0 15,-5-7 0-15,0-7 0 16,-6-11 0-16,-3-11 0 16,4-14 0-16,-1-12-36 15,6-12-84-15,0-10-23 16,4-14-17-16,12-4-15 16,-5-14-3-16,11-2 2 15</inkml:trace>
  <inkml:trace contextRef="#ctx0" brushRef="#br0" timeOffset="14659.22">12537 9472 386 0,'11'24'156'0,"-11"6"-13"16,0 5-20-16,-7 6-18 16,0 7-20-16,-5-2-60 15,-2 0-25-15,-2-2 0 16,-5-6 0-16,0-5 0 15,-1-5 0-15,0-6 0 16,1-7 0-16,2-2 0 16,0-6-8-16,4-4-134 15,2 4-36-15,-5-7-14 16,8 12-3-16,-4-6-2 0</inkml:trace>
  <inkml:trace contextRef="#ctx0" brushRef="#br0" timeOffset="14973.84">11958 10567 735 0,'0'0'197'16,"-18"0"-106"0,12 11-91-16,6 7 0 0,0 4 0 15,0 3 0-15,5 3 0 16,-2 1 0-16,5-2 0 16,0-3 0-16,2-6 0 15,-10-18-108-15,19 10-34 16,-6-10-19-16,-2-15-5 15,4 1-4-15,1-11 10 16</inkml:trace>
  <inkml:trace contextRef="#ctx0" brushRef="#br0" timeOffset="15083.26">12128 10660 450 0,'0'28'150'0,"-6"3"-25"16,4 3-119-16,2 5-60 15,-4-11-75-15,7 4-54 16,-8-16-4-16,5 2 9 15</inkml:trace>
  <inkml:trace contextRef="#ctx0" brushRef="#br1" timeOffset="19349.09">11904 10150 434 0,'3'-18'172'16,"-1"5"-16"-16,-2 3-28 15,0 10-17-15,0-10-89 16,0 10-22-16,0 0 0 16,0 0 0-16,0 0 0 15,5 15 0-15,-2-3 0 16,1 8 0-16,3 5 0 16,-1 7 0-16,0 9 0 15,-4 8 0-15,-2 7 0 16,0 5 0-16,-4 4 0 15,-2 1 0-15,1 3 0 16,-4-1 0-16,1-1 0 0,3 0 0 16,-2-3 0-16,1-7 0 15,1-5 0-15,2-7 0 16,3-8 0-16,-6-10 0 16,6-8 0-16,0-19 0 15,0 0 0-15,19-5 0 16,-2-9 0-16,8-6 0 15,7-4 0-15,8-2 0 16,6-4 0-16,7 2 0 16,-1 1 0-16,1 3 0 15,-8 2 0-15,-3 6 0 16,-5 1 0-16,-12 6 0 16,-11 0-6-16,-14 9-155 15,14-7-23-15,-14 7-10 0,-8-13-4 16,0 0 3-16</inkml:trace>
  <inkml:trace contextRef="#ctx0" brushRef="#br1" timeOffset="19731.24">12517 10512 742 0,'-11'0'179'0,"-3"0"-77"0,-3 7-102 16,-1 8 0-16,-1 8 0 16,-1 3 0-16,-1 8 0 15,3 4 0-15,2 3 0 0,3 2 0 16,4-2 0-16,9-2 0 16,0-7 0-16,13-6 0 15,6-7 0-15,5-8 0 16,7-11 0-16,2-7 0 15,5-7 0-15,0-3 0 16,-5-6 0-16,-4-1 0 16,-3-3 0-16,-11-1 0 15,-10-1 0-15,-9 3 0 16,-10 2 0-16,-7-1 0 16,-7 5 0-16,-1 0 0 15,1 8-62-15,5 4-117 16,-3-4-15-16,14 7-3 15,2-8 2-15,10 13-1 0</inkml:trace>
  <inkml:trace contextRef="#ctx0" brushRef="#br1" timeOffset="20949.91">12652 10471 285 0,'13'23'180'15,"-8"2"-12"-15,1 3-48 16,2 5-19-16,1-1-13 0,5 2-9 16,-1-5-77-16,1-3-2 15,1-6 0-15,1-5 0 16,-3-6 0-16,2-2 0 16,-4-7 0-16,1 0 0 15,-12 0 0-15,14-10 0 16,-12-2 0-16,4-1 0 15,-3-4 0-15,1-2 0 16,0-1 0-16,-1-1 0 16,-3 3 0-16,5 3 0 15,-5 15 0-15,5-14 0 16,-5 14 0-16,0 0 0 16,11 22 0-16,-7-6 0 0,4 0 0 15,2 0 0 1,3-4 0-16,3-1 0 0,-3-4 0 15,4-4 0-15,-3-3 0 16,1-3 0-16,-4-4 0 16,-11 7 0-16,15-22 0 15,-12 7 0-15,-3-4 0 16,0-3 0-16,-4-3 0 16,0 2 0-16,-1-1 0 15,-3 2 0-15,4 2 0 16,-3 3 0-16,4 5 0 15,3 12 0-15,-8-14 0 16,8 14 0-16,0 0 0 16,0 0 0-16,0 0-90 15,0 0-34-15,0 0-1 0,15 16 3 16,-3-8 1 0,0 1 4-16,1-1 6 0,5-2 69 15,-3-1 70-15,2-5 52 16,0 0 38-16,3-3 0 15,-2-3 0-15,2-1 2 16,-3-3-1-16,1 0-6 16,-3-5-75-16,1 4-38 15,-4-2 0-15,-2 1 0 16,-1-3 0-16,-3 2 0 16,-1 1 0-16,-5 0 0 15,0 12 0-15,0-19 0 16,0 19 0-16,-7-16 0 15,7 16 0-15,-16-10 0 16,6 10 0-16,-4 0 0 0,2 7 0 16,-1 3 0-16,2 7 0 15,1 5 0-15,6 5 0 16,-3 5 0-16,7 5 0 16,7-1 0-16,0 0 0 15,2-1 0-15,3-5 0 16,4-5 0-16,-1-5 0 15,1-12 0-15,5-8-103 16,-2-10-17-16,5-6-2 16,0-8-1-16,4-8 1 15,-3-6 8-15,2 0 29 16,-3 0 111-16,-4-1 81 16,-5 6 16-16,-3 2 5 0,-3 6-3 15,-9 7-1-15,3 6-13 16,-3 12-66-16,0 0-45 15,-6 11 0-15,3 6 0 16,3 5 0-16,-4 6 0 16,4 1 0-16,0 1 0 15,0 0 0-15,0-5 0 16,0-5 0-16,2-4 0 16,-2-3 0-16,0-13 0 15,0 0 0-15,0 0 0 16,0 0 0-16,-9-13 0 15,5-5 0-15,4-6 0 16,0-9 0-16,7-6 0 16,4-10 0-16,9-5 0 15,7-1 0-15,6-4-82 16,3-2-97-16,6 10-18 0,-6-1-10 16,8 9-1-16</inkml:trace>
  <inkml:trace contextRef="#ctx0" brushRef="#br1" timeOffset="21559.23">14117 9824 767 0,'0'-14'192'0,"0"14"-128"0,0 0-64 16,0 0 0 0,6 30 0-16,5 1 0 0,4 9 0 15,1 5 0-15,1 5 0 16,-1 3 0-16,-1-1 0 16,-5-5 0-16,-4-7 0 15,-2-8 0-15,-4-8 0 16,0-10 0-16,0-14 0 15,0 0 0-15,-11-12 0 16,11-7 0-16,-4-6 0 16,4-2 0-16,5-2 0 15,4 1 0-15,2 3 0 16,1 1 0-16,8 9 0 16,-2 5 0-16,4 10 0 15,3 5 0-15,-1 4 0 0,2 2 0 16,-2 6 0-1,-3-2 0-15,-4 5 0 0,-6 3 0 16,-7-1 0-16,-9 3 0 16,-10 3 0-16,-7 0 0 15,-7 4 0-15,-3-1-127 16,-2-8-43-16,6 1-7 16,-1-14-4-16,11-4 2 15</inkml:trace>
  <inkml:trace contextRef="#ctx0" brushRef="#br1" timeOffset="21949.83">14756 9874 423 0,'0'0'175'0,"0"18"-17"16,-4 1-49-16,-13 6-23 15,2 8-27-15,-8 2-46 16,3 4-13-16,-1 0 0 16,5-3 0-16,5-3 0 15,11-4 0-15,6-9 0 16,8-3 0-16,14-11 0 16,4-6 0-16,3-9 0 15,6-6 0-15,-3-5 0 16,-1-4 0-16,-8-5 0 15,-6-1 0-15,-11-2 0 0,-10 2 0 16,-6 3 0 0,-10 1 0-16,-3 4 0 0,-8 2 0 15,2 10 0-15,-3 2-99 16,4 4-66-16,5 9-26 16,4-5-4-16,13 0-1 15,0 0 19-15</inkml:trace>
  <inkml:trace contextRef="#ctx0" brushRef="#br1" timeOffset="22309.23">15009 9885 359 0,'0'17'187'15,"-10"-5"-18"-15,7 3-70 16,-3 5-21-16,3-2-10 15,3 5-14-15,3-2-51 16,5 0 3-16,7-5-6 16,2-3 0-16,8-6 0 15,3-3 0-15,-2-4 0 16,1-6 0-16,-4-2 0 16,-3-4 0-16,-2-5 0 15,-7-1 0-15,-9-3 0 16,-2-2 0-16,-8-1 0 15,-2 0 0-15,-3 4 0 0,1 0 0 16,-2 5 0-16,4 1 0 16,10 14-18-16,-13-15-136 15,8 4-20-15,5 11-11 16,11-18-4-16,0 9 1 16</inkml:trace>
  <inkml:trace contextRef="#ctx0" brushRef="#br1" timeOffset="22637.3">15321 9899 51 0,'7'18'79'0,"5"0"-1"16,-2-3 40 0,-1-5-3-16,-9-10 0 0,0 0 1 15,11 8 6-15,-11-8 0 16,0-12-15-16,0-4-107 15,0 2 0-15,5-8 0 16,0-2 0-16,2-3 0 16,-2 0 0-16,4 4 0 15,-3 3 0-15,-1 5 0 16,-5 15 0-16,12-7 0 16,-12 7 0-16,17 21 0 15,-10-4 0-15,2 3 0 16,7-2 0-16,1 2-43 15,1-6-73-15,4-6-22 16,4-4-16-16,-3-8-16 16,3 0-4-16,1-14-2 15</inkml:trace>
  <inkml:trace contextRef="#ctx0" brushRef="#br1" timeOffset="23121.62">15794 9631 360 0,'8'-27'176'16,"1"9"-21"-16,-9 4-33 15,0 14-23-15,0 0-24 16,-17-3-39-16,5 15-36 16,-8 7 0-16,-1 4-10 15,2 3 6-15,2 4 4 16,1 1 0-16,6-1 2 16,10-2-1-16,0-3 4 0,11-6-1 15,4-5-2 1,2-4-2-16,5-10 0 0,0-4 0 15,2-6 0 1,-1-7 0-16,-3-6 0 0,-4-5 0 16,-1-7 0-16,-6-5 0 15,-5-7 0-15,-4-4 0 16,-8-2 0-16,-3 0 0 16,0-1 0-16,-3 5 0 15,-2 5 0-15,1 8 0 16,3 9 0-16,-2 8 0 15,6 7 0-15,8 12 0 16,-15 5 0-16,15 13 0 16,0 8 0-16,8 10 0 15,2 8 0-15,4 6 0 0,6 6 0 16,1 1 0 0,0-2 0-16,3-4 0 0,-4-5 0 15,0-6 0-15,-10-8-36 16,-2-6-132-16,-5 1-11 15,-12-12-8-15,6-1-2 16,-16-10-1-16</inkml:trace>
  <inkml:trace contextRef="#ctx0" brushRef="#br1" timeOffset="26752.24">17924 7724 86 0,'0'0'66'0,"0"0"5"0,0 0 13 16,0 0 11-16,0 0 12 15,0 0-8-15,0 0-16 16,0-13 2-16,0 13-6 15,0 0-16-15,6-16-27 16,-6 16-8-16,11-12-25 16,-11 12 1-16,18-14-4 15,-5 6 3 1,3 0-5-16,3-3 3 0,1 1 0 0,4 1-6 16,3-1 2-16,4-1-4 15,3 0 4-15,5 1-5 16,2-1 5-16,5-1-5 15,3 2 6-15,5 0-2 16,2 0 4-16,3-1-1 16,-2 2 0-16,3 2 0 15,-3 1 0-15,0 1-1 16,-3 1 3-16,-1 4 0 16,-4-4 0-16,2 4 0 15,-2 0 0-15,0-4 1 0,0 4-1 16,-2-4-1-16,4 4-1 15,-6 0 0-15,1-3-2 16,-3 3 1-16,2 0-1 16,-5 0 0-16,0 3 1 15,-2-3 2-15,0 4 1 16,-1 1 1-16,1-2 1 16,0 2-1-16,1 1 0 15,-4-1 1-15,3 2-3 16,-3 1 1-16,-1 0-2 15,-1 1 1-15,-4 2-3 16,0-2 2-16,-2 2-1 0,-1-1 0 16,-3 4 1-1,-1 1 3-15,3 1 0 16,2 1 0-16,-3 0 2 0,4 2-6 16,-3 2 6-16,2-1-4 15,-2 1 7-15,3 0-10 16,-4 0 4-16,-1 1-4 15,4 0 3-15,-5 1 0 16,2 0 0-16,-1 0-2 16,4 1-2-16,-4-2 3 15,-1 2-1-15,-1-1 0 16,-1 0 0-16,-1 1 2 16,-4-1-1-16,-1-1 2 0,-1 1-1 15,-1 0 1-15,-1 0-2 16,1 0 2-16,-2-1-1 15,1 1 2-15,1 0-4 16,-2-1 2-16,1-2-1 16,0-1 1-16,-1 0-1 15,0-2 1-15,-1-3-2 16,-4 0 1-16,3-2 1 16,-2-1 0-16,-2-1 0 15,-4-10 1-15,9 18-1 16,-9-18 1-16,3 13 1 15,-3-13-1-15,0 0 1 16,0 0 0-16,6 11 1 0,-6-11-1 16,0 0-2-1,0 0 0-15,0 0-1 0,0 0 1 16,0 0-2-16,8 11 1 16,-8-11-3-16,0 0 3 15,0 0 0-15,6 12 0 16,-6-12 0-16,0 0 0 15,11 12 0-15,-11-12 0 16,9 10 0-16,-9-10 0 16,11 12 0-16,-11-12 0 15,10 15 1-15,-10-15-1 16,11 16 1-16,-3-6-1 16,-8-10 0-16,14 18 0 15,-14-18 1-15,12 16 1 16,-12-16-1-16,11 7 4 0,-11-7 0 15,0 0 3-15,0 0 0 16,0 0-1-16,0 0 0 16,11-12-1-16,-11 12 0 15,7-19-3-15,-5 7-2 16,2-5-2-16,-4-1 2 16,7-3-1-16,-7 0 1 15,2-2 0-15,-2 0 0 16,0 0 0-16,0-1 3 15,0 2 0-15,0 0 0 16,0 2 1-16,0 4 1 16,0 2 2-16,0 1-2 15,0 3-2-15,0 10 0 16,-5-11-3-16,5 11 0 16,0 0-1-16,0 0-1 0,0 0-3 15,-10 6 4-15,10 5-1 16,-6 2 1-16,6 3 2 15,-3 5 0-15,0 5-1 16,3 4-1-16,-6 2 1 16,6 1-2-16,-3 1 3 15,3-1-4-15,0-1 2 16,4-3-2-16,-4-2 2 16,8-1-1-16,-6-7 2 15,3-2-1-15,-5-3 1 16,4-3 0-16,-4-11 0 15,0 14 0-15,0-14 0 16,0 0 1-16,0 0-1 0,0 0-1 16,0 0 2-1,0 0 0-15,0 0 1 0,0 0 0 16,0 0-1-16,-10-9 1 16,0-2 1-16,-4-3-2 15,-5-2-1-15,-2-3 0 16,-2-1-1-16,-3 0 0 15,-1 0 1-15,-3 4-1 16,8 2-1-16,-1 3 2 16,1 1 0-16,4 3 0 15,-1 4 0-15,6-1 1 16,2 4 1-16,11 0 2 0,-12-4 1 16,12 4-1-16,0 0 0 15,0 0-3-15,0 0-35 16,0 0-107-16,-19 0-16 15,-4 0-5-15,-9 13-3 16,-28-4-5-16</inkml:trace>
  <inkml:trace contextRef="#ctx0" brushRef="#br1" timeOffset="29668.41">13153 11234 171 0,'8'-11'110'0,"-8"11"19"16,0 0-9-16,0 0-6 0,0 0-9 16,0 0-10-16,0 0-18 15,-11 5-15-15,11-5-48 31,-9 24-18-31,0-5-1 16,-1 6 2-16,-2 8-2 16,-2 6-1-16,-6 8 4 15,2 5-1-15,0 6 1 16,-3 6-2-16,2 7 1 16,0 4-2-16,6 2 1 15,1 4 1-15,4 4 0 16,5 0 1-16,3 4-2 0,7 1 4 15,7 3-6-15,6 0 5 16,6 2-4-16,6 5 4 16,7 0-4-16,7 1 3 15,9 0-2-15,6-4 3 16,7 2 5-16,4-4-10 16,4-4 9-16,7-2-4 15,3-2 5-15,3-4-5 16,2-2 7-16,4 0-4 15,3-5 1-15,4 0 2 16,0-2 1-16,2-5 1 16,4-4 0-16,3-6 2 15,-1-6-1-15,5-5-3 0,2-7 3 16,6-7 3-16,-1-7-4 16,3-4 1-16,1-7-3 15,0-4 0-15,1-4-1 16,-2-3-4-16,-2-5 0 15,-1 0 0-15,-5-6 0 16,1-1 0-16,0-1 0 16,-2-1 0-16,-5 0 0 15,2-1 0-15,-5-1 0 16,-1 0 0-16,-2 0 0 16,0-2 0-16,-8-2 0 15,3 0 0-15,-6-4 0 16,1 1 0-16,-4-2 0 0,4-3 0 15,-6 0 0-15,0-1 0 16,-4-1 0 0,-2 1 0-16,-3-2 0 0,1-2 0 15,-6 1 0-15,-1-1 0 16,-3-2 0-16,-1 0 0 16,-2 0 0-16,-1-4 0 15,-2 0 0-15,-2-1 0 16,-4 1 0-16,-1-3 0 15,-4-1 0-15,1 1 0 16,-1-1 0-16,-4 1 0 16,0-1 0-16,-1-2 0 0,2 1 0 15,-4-1 0 1,4 1 0-16,-2 0 0 0,-1 3 0 16,-1-1 0-16,-2 2 0 15,-5 3 0-15,0 1 0 16,-1 0 0-16,-3 0 0 15,-3-5 0-15,2 1 0 16,-2-2 0-16,2-2 0 16,2 0 0-16,-2-1 0 15,-1 1 0-15,1 1 0 16,-3 2 0-16,0 2 0 16,-2 2 0-16,-2 1 0 15,-1 2 0-15,-2-2 0 0,1 1 0 16,-1-1 0-1,-1-2 0-15,0-4 0 0,-1-1 0 16,1 0 0-16,-2-2 0 16,0 1 0-16,-2 2 0 15,1 1 0-15,-2 3 0 16,-2 2 0-16,2 1 0 16,-3 1 0-16,0 1 0 15,-4 1 0-15,0 1 0 16,-1-1 0-16,-1-1 0 15,0 0 0-15,-1 2 0 16,0 0 0-16,-2-2 0 16,1 3 0-16,1 0 0 15,-2 3 0-15,1-2 0 16,-2 4 0-16,2 0 0 0,-4 2 0 16,3 0 0-16,-4 2 0 15,2 1 0-15,-1 1 0 16,-4 0 0-16,2 2 0 15,-2-1 0-15,0-1 0 16,4 3 0-16,-4-1 0 16,0 2-2-16,0 10 0 15,0-17-1-15,0 17 0 16,-4-10-1-16,4 10 0 16,0 0-1-16,0 0 3 15,-11-8-1-15,11 8 1 16,0 0 2-16,-11 0-1 15,11 0 0-15,-10 0 1 0,10 0-1 16,-14 5 0 0,3-1 1-16,-3 3-1 0,-1 3 0 15,-6 5-1-15,-1 2 2 16,0 5-1-16,-6 0 1 16,2 3-1-16,-2-3 1 15,3 0-2-15,3-3 2 16,1-2-1-16,3-4 1 15,6-4 1-15,12-9 1 16,-14 8 2-16,14-8 0 16,0 0 2-16,0 0 0 15,4-13 1-15,-4 13 0 16,11-13-1-16,-11 13-6 0,14-19 0 16,-5 7 0-1,2-2 0-15,1-3 0 0,2 1 0 0,-1-2 0 16,0-1 0-16,3 0-2 15,-2 1 4-15,-3 1-2 16,1 1 0-16,0 3 0 16,-2 0 0-16,-1 1 0 15,-9 12 0-15,15-15 0 16,-15 15 0-16,0 0 0 16,12-13-2-16,-12 13 0 15,0 0 1-15,0 0 1 16,0 0 0-16,0 0 1 15,0 0-2-15,0 0 1 16,0 0-1-16,0 0-1 16,0 0-1-16,0 0 0 15,10-3-1-15,-10 3 0 0,0 0 2 16,7 10 0-16,-7-10 0 16,11 11 1-16,-11-11 0 15,21 21 1-15,-6-7-2 16,0 1 2-16,2 6-1 15,0 1 2-15,2 0-1 16,2 5 1-16,1-1-3 16,-1 0 3-16,1 1-2 15,-2-4 2-15,1-2-2 16,-3-2 0-16,-4-3-1 16,-3-5 3-16,-11-11 0 15,17 15 2-15,-17-15 0 16,0 0 0-16,0 0 3 0,0 0-2 15,0 0-1-15,0 0-3 16,0 0-54-16,-18 0-74 16,-3-8-35-16,0 8-3 15,-11-8-7-15,-3 8-21 16</inkml:trace>
  <inkml:trace contextRef="#ctx0" brushRef="#br1" timeOffset="31262.04">19817 10117 389 0,'0'0'171'16,"-11"-13"-21"-16,11 13-33 15,0 0-21-15,-14-13-35 16,14 13-53-16,0 0-19 15,0 14 1-15,5-4-1 0,0 0 2 16,-1 2 2 0,3 0 5-16,-2 0-1 0,-1-1 2 15,-4-11 0-15,6 16-1 16,-6-16 2-16,0 0 0 16,5 11 1-16,-5-11 2 15,0 0-1-15,0 0 0 16,5-12 2-16,-5 12 0 15,0-23-1-15,0 7-1 16,0-4 1-16,6-3-3 16,-2-1 1-16,-2 2-1 15,3 2 2-15,0 2-1 16,3 6 0-16,-8 12-1 16,15-10-1-16,-15 10 0 15,19 8 1-15,-9 1-1 16,0 1-1-16,2 3 0 15,-1-1 1-15,-1 1 0 0,1-2 0 16,-3-1 0-16,-8-10 0 16,12 16 0-16,-12-16 0 15,0 0 2-15,0 0 0 16,0 0 1-16,0 0 1 16,0 0 0-16,8-17-1 15,-8 5 0-15,0-2 0 16,0-1-3-16,0 1 1 15,0 1-1-15,0 3 0 16,0 10 0-16,5-12 0 0,-5 12 0 16,11 3-1-1,-11-3 1-15,17 13-1 0,-17-13 2 16,19 17-1-16,-5-9 2 16,-3 0 2-16,0-2-1 15,1-1-37-15,-2 0-47 16,-10-5-36-16,21 3-26 15,-21-3-13-15,15-9-7 16,-15-1 2-16,0 10 64 16</inkml:trace>
  <inkml:trace contextRef="#ctx0" brushRef="#br1" timeOffset="31715.14">20179 9890 207 0,'0'0'143'0,"0"-16"-21"16,0 16-17-16,0 0-12 15,0 0-10-15,0 19-9 16,0-19-21-16,0 21-37 0,0-9-2 16,8 0 2-16,-4-1-8 15,-4-11-4-15,13 13-2 16,-13-13 0-16,19 7-1 16,-19-7 0-16,20 0 0 15,-20 0-2-15,20-8 1 16,-20 8-1-16,20-15 2 15,-11 2-2-15,2-3 2 16,-3-2-2-16,0-2 1 16,0-1 0-16,3 2 1 15,-4 1 1-15,-3 1 0 16,2 6 1-16,-6 11-1 16,3-15-1-16,-3 15 0 15,0 0 0-15,0 0-1 16,0 19 0-16,-1-1 1 0,-3 5-1 15,4 6 1-15,-4 4 1 16,4 4-2-16,0 1 2 16,0-1-2-16,4-1 3 15,-4-2-4-15,5-5 0 16,-5-4-2-16,0-4-74 16,0-6-47-16,2 0-29 15,-2-15-2-15,0 0-4 16,18-13 6-16</inkml:trace>
  <inkml:trace contextRef="#ctx0" brushRef="#br1" timeOffset="32355.72">20775 9879 12 0,'-5'17'99'15,"5"-17"39"-15,0 0-27 16,0 0 3-16,0 0 3 16,-8-13-3-16,8 2-10 0,0 1-15 15,0-6-30-15,0 0-53 16,-4-6-1-16,-1 0-2 15,2-6-3-15,-4-2-1 16,2-2 3-16,-4-3 0 16,0-1-4-16,6 3 2 15,-4 3-1-15,7 6 2 16,-4 1-3-16,4 8 3 16,0 3-6-16,0 12 0 15,0 0 0-15,0 0 1 16,10 6 1-16,0 6-3 15,3 3 4-15,2 3-3 0,5 3 6 16,5 2-1 0,2 0 4-16,0-2-3 0,-3-2 0 15,-2-4-1-15,1-1-42 16,-7-4-42-16,-2-2-19 16,-4-2-3-16,-10-6-10 15,11 4-1-15,-11-4 4 16,0 0 22-16,0 0 64 15,-7-14 71-15,7 14 39 16,-15-10 11-16,2 10 20 16,-3-5 2-16,-2 5-4 15,-1 5-21-15,-2-2-23 16,1 2-31-16,-1 2-21 16,2 2-18-16,4-2-59 15,3-1-36-15,12-6-23 16,-10 10-10-16,10-10-13 0,0 0-15 15,0 0 0-15</inkml:trace>
  <inkml:trace contextRef="#ctx0" brushRef="#br1" timeOffset="32636.95">20976 9361 601 0,'0'0'163'0,"0"-19"-20"0,0 19-114 15,6-11-12-15,-6 11-1 16,0 0-18-16,0 0-1 16,12 17 0-16,-4-2 0 15,1 2 2-15,4 3 1 16,1 4 1-16,7 2-41 15,-1-2-62-15,-2-2-28 16,5 2-16-16,-7-9-17 16,5 2-4-16,-4-11-1 15</inkml:trace>
  <inkml:trace contextRef="#ctx0" brushRef="#br1" timeOffset="33355.65">21262 9371 137 0,'0'-17'154'0,"-2"-2"-6"16,-1 6-51-16,3 13-19 16,-9-10-9-16,9 10-14 15,-12 6-24-15,12-6-24 16,-12 19-40-16,6-9-7 16,6 0 18-16,0-10 13 15,2 18 7-15,-2-18 3 16,18 13 1-16,-7-9 4 15,2-4 4-15,3 0 5 16,-1-4 4-16,-2-2 11 16,4-2-1-16,-4-1-2 15,0-3-1-15,1-3-1 16,-3-2-3-16,1 0-3 0,-2-1-4 16,-1 4-13-1,-3 1-1-15,3 1 0 0,-9 12 0 16,12-7-1-16,-12 7 1 15,18 16-1-15,-7 1 0 16,4 3 0-16,5 8-2 16,7 2 2-16,6 8 0 15,2 3-4-15,7 3 4 16,-2-1-3-16,-4 1 4 16,0 1-2-16,-11-1 2 15,-3-2-1-15,-11-6 0 16,-11-2 3-16,-2-4-2 15,-11-5 1-15,-9-4-3 0,-8-5-1 16,-8-5 1 0,-3-4 0-16,-6-7 0 0,-5 0 0 15,1-9 1-15,4-4 1 16,6-8 2-16,8-2-1 16,10-5 1-16,7-3-1 15,16-6 1-15,10 0 0 16,9-4-4-16,5 0 1 15,7 2-3-15,1 2 5 16,2 4-2-16,3 5 3 16,-5 4-4-16,-7 6 0 15,-3 6 2-15,-3 5-1 16,-8 2 0-16,-11 5-2 16,14-3 0-16,-14 3-41 0,0 0-69 15,0 0-45-15,0 0 3 16,0 0-13-16,0-20-8 15,0 20 57-15</inkml:trace>
  <inkml:trace contextRef="#ctx0" brushRef="#br1" timeOffset="56885.46">6639 10452 436 0,'-17'-22'188'15,"15"11"-27"-15,-4 0-31 16,1-2-42-16,5 13-68 16,-8-16-20-16,8 16 0 15,0 0 0-15,0 0 0 0,0 0 0 16,0 0 0-16,0 0 0 15,0 0 0-15,0 14 0 16,7 0 0-16,-1 6 0 16,4 10 0-16,5 11 0 15,-2 10 0-15,5 16 0 16,-4 11 0-16,1 11 0 16,2 5 0-16,-6 4 0 15,-2-4 0-15,-4-3 0 16,2-12 0-16,0-11 0 15,-4-14 0-15,0-14 0 16,2-11 0-16,-2-11 0 16,-1-8 0-16,-2-10 0 15,0 0 0-15,0 0 0 16,12 0 0-16,-12 0-6 0,11-17 1 16,-11 17 1-16,22-17 1 15,-6 5 2-15,5 4 0 16,5-4 1-16,6 2-1 15,7-1 2-15,3-1-1 16,8-3 1-16,5 0-1 16,4-2 1-16,2 0 0 15,2 0 1-15,-3 3-2 16,-4 0 1-16,-4 1-1 16,-4 3 1-16,-9 2 0 0,-5 1 1 15,-7 2-1-15,-7-2-1 16,-8-3 0-16,-12 10-24 15,12-23-35-15,-12 9-19 16,-10-4-9 0,-1 0-3-16,-9-4 6 0,1 2 20 15,-4 1 30-15,0 1 57 16,1 6 35-16,0 1 21 16,3 7 9-16,4-2 1 15,15 6-6-15,-17 0-18 16,17 0-31-16,0 0-32 15,0 0-1-15,22 12-2 16,-4-6 0-16,6 0 0 16,8 1 1-16,7-1-2 15,3 2 0-15,-1 2 3 0,-2-1 3 16,-4 3 1 0,-5 2-1-16,-9 4-4 15,-8 6 0-15,-13 3 0 0,-8 6 0 16,-10 2 0-16,-4 1-69 15,-6-2-100-15,1 7-11 16,-7-10-12-16,5 2 2 16,-2-11-3-16</inkml:trace>
  <inkml:trace contextRef="#ctx0" brushRef="#br1" timeOffset="57979.16">7517 11998 135 0,'0'0'108'15,"0"0"-29"-15,0 0-32 16,0 0-5-16,0 0 51 16,10 0-11-16,-10 0-7 15,5-12-1-15,-5 12-4 0,6-13-1 16,-6 13-6 0,7-16-6-16,-7 16-53 0,11-17-1 15,-11 17 0-15,8-18 0 16,-8 18 1-16,5-16 1 15,-5 16 0-15,4-14-3 16,-4 14-2-16,0-10 0 16,0 10 0-16,0 0 0 15,0 0 0-15,-13-9 0 16,13 9 0-16,0 0 0 16,-14 0 0-16,14 0 0 15,-9 3 0-15,9-3 0 16,-13 4 0-16,13-4 0 15,0 0 0-15,-11 6 0 16,11-6 0-16,0 0 0 0,0 0 0 16,0 0 0-1,0 0 0-15,0 0 0 0,0 0 0 16,0 0 0-16,0 0 0 16,0 0-5-16,4-13 2 15,-4 13 1-15,0 0 0 16,11-13 0-16,-11 13 2 15,12-12 0-15,-12 12 0 16,16-15-1-16,-6 7-1 16,-10 8 1-16,20-14 1 15,-20 14-1-15,16-11 1 16,-16 11 0-16,11-7 0 16,-11 7 1-16,0 0 1 15,0 0 0-15,0 0-1 16,0 0 0-16,0 0 1 0,0 0-1 15,0 0 1-15,0 0 0 16,6-10-1-16,-6 10 0 16,0 0 2-16,0 0-3 15,0 0 0-15,-4-12 0 16,4 12 0-16,0 0 0 16,-14-14 0-16,14 14 0 15,-13-7 0-15,13 7 0 16,-16-3 0-16,16 3 0 15,-18 5 0-15,7 2 0 0,1 3 0 16,0 4 0-16,0 2 0 16,3 4 0-16,3 5 0 15,0-1 0-15,4 6 0 16,0-2 0-16,0 0 0 16,3-2 0-16,0 0 0 15,3-3 0-15,-2-4 0 16,6-2 0-16,0-5 0 15,1-5 0-15,6-2 0 16,-2-1 0-16,4-4-3 16,-2-7-2-16,0 0 3 15,2-2 4-15,-6-1 1 16,2 1 2-16,-6-3-7 16,-2-1-84-16,-3 0-54 15,3 3-29-15,-7-5-2 0,8 5-5 16,-8-6 1-16</inkml:trace>
  <inkml:trace contextRef="#ctx0" brushRef="#br1" timeOffset="58385.34">7914 11623 466 0,'0'0'178'0,"0"0"-14"16,0 0-35-16,0 0-43 15,0 0-86-15,0 0 0 16,0 0 0-16,-4 20 0 16,11-8 0-16,2 6 0 15,3 3 0-15,6 4 0 16,2 4 0-16,4 5 0 16,3-1 0-16,0-1 0 15,-2-3 0-15,-1 1-2 16,-5-5-35-16,1-3-71 15,-6-4-39-15,-14-18-21 16,12 17-6-16,-12-17 2 16,0 0-4-16</inkml:trace>
  <inkml:trace contextRef="#ctx0" brushRef="#br1" timeOffset="58650.93">8092 11580 608 0,'-7'-13'170'16,"7"13"-32"-16,0 0-45 15,-13 0-79-15,9 12-14 16,-1 5 0-16,0 7 0 0,-1 8 0 16,-2 6 0-16,0 7 0 15,-1 5 0-15,1 5 0 16,-3 1 0-16,2-3 0 15,0-2 0-15,3-6-66 16,-1-6-79-16,0-14-34 16,7-6 0-16,0-19-3 15,0 0 4-15</inkml:trace>
  <inkml:trace contextRef="#ctx0" brushRef="#br1" timeOffset="59265.52">8411 11580 315 0,'0'-18'165'16,"0"18"-23"-16,0-19-14 15,-5 8-14-15,5 11-22 16,-6-20-29 0,6 9-59-16,0 11-4 0,-14-14 0 0,14 14 0 15,-18-6 0-15,6 6 0 16,0 4 0-16,0 3 0 16,-1 8 0-16,2 3 0 15,3 6 0-15,-1 7 0 16,2 4 0-16,3 5 0 15,4 1 0-15,0 2 0 16,9-7 0-16,2-1 0 0,-2-8 0 16,9-7-9-16,-2-9 0 15,3-7 1-15,2-8 1 16,-2-6 2-16,1-6 1 16,-3-5 4-16,0-6 1 15,-4-5 1-15,-3-2 0 16,-2-2 1-16,-3 1-2 15,-1 1 2-15,-4 4-2 16,0 4 1-16,0 5-3 16,0 8 4-16,0 13 1 15,0 0 0-15,0 0 0 16,3 21-1-16,1 1 0 16,2 6-1-16,-1 4 3 15,4 1-5-15,-2 2 0 16,2 0-5-16,-3-7-87 0,3-6-49 15,2-7-27-15,-11-15-7 16,22 4-3-16,-12-15 0 16</inkml:trace>
  <inkml:trace contextRef="#ctx0" brushRef="#br1" timeOffset="59640.49">8936 11289 550 0,'0'0'164'0,"-14"-6"-26"16,0 6-32-16,0 6-41 15,-4 2-65-15,0 7 0 16,-4 6 0-16,4 6 0 15,-1 9 0-15,5 3 0 16,2 7 0-16,6 2 0 16,6 1 0-16,0 0 0 15,11-4 0-15,4-6 0 16,9-7 0-16,6-9-7 16,7-9 0-16,4-10 0 15,4-4-32-15,-2-22-45 0,8-4-18 16,-7-9-13-16,-3-9-11 15,-4-8 1-15,-11-8-3 16,-5-7-1-16,-10-10 33 16</inkml:trace>
  <inkml:trace contextRef="#ctx0" brushRef="#br1" timeOffset="59890.45">9188 10776 454 0,'-8'-20'141'16,"8"20"1"-16,0 0-11 15,-10 5-16-15,4 13-75 16,6 12-40-16,0 7 0 16,5 11 0-16,1 9 0 0,5 10 0 15,1 8 0-15,3 1 0 16,4-1 0-16,0-3 0 16,-2-5 0-16,2-8 0 15,-3-8 0-15,-1-8 0 16,-4-9-31-16,-4-11-88 15,-7-23-46-15,9 13-9 16,-9-13-4-16,-5-19 1 16,-7-5-2-16</inkml:trace>
  <inkml:trace contextRef="#ctx0" brushRef="#br1" timeOffset="60077.96">9122 11264 284 0,'9'-25'166'0,"5"13"-35"16,5-3-11-16,4 0-12 15,5 4-19-15,3-6-36 16,4 4-133-16,-2-1-69 16,0 4-18-16,-11-3-2 15,0 6 0-15,-11-8-3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07:05:42.346"/>
    </inkml:context>
    <inkml:brush xml:id="br0">
      <inkml:brushProperty name="width" value="0.05292" units="cm"/>
      <inkml:brushProperty name="height" value="0.05292" units="cm"/>
      <inkml:brushProperty name="color" value="#FFFFFF"/>
    </inkml:brush>
  </inkml:definitions>
  <inkml:trace contextRef="#ctx0" brushRef="#br0">11295 13845 419 0,'0'0'148'0,"18"-8"-52"16,-6 8-66-16,5-3-12 16,3 3 15-16,5 0 9 15,9 0-3-15,8 0-6 16,9 0-5-16,10-6-5 15,15 6-9-15,13-7-12 0,16 0-3 16,13-2 1-16,16-1-2 16,15-2 2-16,12-2-2 15,13-1 2-15,12 1-1 16,6 1 1-16,10-1 0 16,7 2 2-16,3 2 0 15,4 2 1-15,5 2 1 16,-5 1 0-16,-3 1 0 15,-4 4 0-15,-7-4 0 16,-11 4-2-16,-10 0 1 16,-17 0-2-16,-11 4 1 15,-13-4-1-15,-15 4-1 16,-15-1-87-16,-10-3-56 16,-24 0-21-16,-12-5-5 15,-25-8-3-15,-16-1-2 0</inkml:trace>
  <inkml:trace contextRef="#ctx0" brushRef="#br0" timeOffset="596.04">13435 12707 405 0,'0'0'119'16,"-7"23"-14"-16,7-4-76 15,0 5-38-15,0 9 12 0,-3 9 52 16,3 17-2-16,0 6 0 15,0 21 1-15,0 13-9 16,-4 19-22 0,-3 16-15-16,0 14-4 0,-5 20-2 15,-2 10-2-15,-5 17 6 16,0 12-10-16,-5 11 9 16,-1 7-1-16,-3 7 0 15,1 4-8-15,0 0 7 16,4-3 0-16,-1-7-3 15,6-12 0-15,6-13-1 16,6-17 1-16,6-19-2 16,0-17 4-16,8-22-71 15,-3-20-96-15,-5-29-12 0,0-19-12 16,-11-32 3-16,-5-20 7 16</inkml:trace>
  <inkml:trace contextRef="#ctx0" brushRef="#br0" timeOffset="5503.46">4478 14520 417 0,'38'-9'174'0,"5"-1"-38"16,4 2-31-16,-3-3-25 16,7 2-26-16,-9-2-45 15,1 1-10-15,-11 2 0 16,-3 0-32-16,-10 8-42 16,-8-4-42-16,-11 4-38 15,0 0-14-15,-7 15 0 16,-6 1-4-16,-13-3 91 0</inkml:trace>
  <inkml:trace contextRef="#ctx0" brushRef="#br0" timeOffset="5690.99">4690 14683 326 0,'23'0'175'16,"14"0"-25"-16,1 0-46 15,3-4-34-15,6 1-35 16,-4-7-51-16,-4 2-42 15,4-4-32-15,-4 0-19 16,-5-4-21-16,-1-1-13 16,-2-7-2-16,1 3 16 15,-6-11 89-15</inkml:trace>
  <inkml:trace contextRef="#ctx0" brushRef="#br0" timeOffset="6098.7">5500 14109 381 0,'9'-13'176'0,"-9"13"-29"16,0 0-36-16,0 0-22 15,-12 4-25-15,-8 10-32 16,-3 9-30-16,0 6-4 16,-5 8 3-16,2 7-2 15,-2 5 3-15,6 6-3 16,2 0 0-16,8-3 0 0,6-3 0 15,11-5 1-15,7-8-1 16,9-12 3-16,9-9-3 16,6-12-1-16,7-9 3 15,6-9-4-15,1-7 4 16,-3-9-3-16,-5-4 4 16,-7-4-1-16,-8-3 2 15,-13-2 3-15,-8 4-3 16,-14 3 3-16,-10 4-2 15,-8 6 1-15,-7 6-5 16,-6 9 0-16,-2 6 0 16,6 6-52-16,-5 4-58 15,10 2-44-15,8 0-19 0,9-6-4 16,13 0 1-16,7-13-3 16</inkml:trace>
  <inkml:trace contextRef="#ctx0" brushRef="#br0" timeOffset="6395.51">6162 13746 533 0,'0'0'175'0,"0"0"-35"15,0 0-47-15,-12 20-48 16,-5 8-43-16,2 8 1 0,-9 10-2 15,3 10 0 1,-2 11-1-16,0 9 2 0,4 5-1 16,4 2 0-16,6-3-1 15,9-6-3-15,11-5 6 16,7-9-1-16,6-13-1 16,16-16 1-16,3-16-62 15,11-9-60-15,3-11-36 16,1-16-14-16,1-8-9 15,1-18-2-15,2-5 45 16</inkml:trace>
  <inkml:trace contextRef="#ctx0" brushRef="#br0" timeOffset="6926.72">6807 13934 475 0,'-15'-15'170'0,"-1"7"-37"16,0 13-35-16,-6 6-31 15,1 12-26-15,-1 7-42 16,-1 5-1-16,2 4 2 16,2 2-3-16,5 1 4 15,5-4-4-15,9-6 1 16,8-10 3-16,8-7-2 16,6-9 2-16,7-11-1 15,4-6 2-15,5-9 0 16,-4-4 1-16,-4-4 1 15,-4-4-1-15,-7-3-1 0,-4 2 2 16,-5 2-3-16,-4 6 4 16,-6 2-4-16,0 6 1 15,0 5-2 1,0 12 6-16,0 0-6 0,-4 30-2 16,4 0 3-16,0 8-3 15,4 11 3-15,0 12 0 16,3 7-2-16,-2 6 0 15,2 2 3-15,-5 3 0 16,-2 0 2-16,-2-3-2 16,-7-5 0-16,-5-8-1 15,-4-7 2-15,-6-11-3 16,-5-14 0-16,-5-13 0 0,-4-12 0 16,2-15 0-1,1-11 0-15,3-13 0 0,3-7-9 16,7-9-70-16,10 0-40 15,7-4-28-15,14-4-24 16,12 1-4-16,3-6-3 16,12 4 33-16</inkml:trace>
  <inkml:trace contextRef="#ctx0" brushRef="#br0" timeOffset="8927.92">3244 14316 160 0,'11'-5'117'16,"-11"5"-18"-16,0 0-18 0,0 0-13 16,20-17-6-16,0 3 0 15,4-8-1-15,10-2 2 16,-1-10 2-16,7 2-5 15,-4-7-15-15,3 0-12 16,-10-3-10-16,-4 3-9 16,-12 1-4-16,-6 0-10 15,-7 3 0-15,-12 1 0 16,-7 2 0-16,-11 5 0 16,-4 6 0-16,-6 3 0 15,1 9 0-15,-1 4 0 16,3 5 0-16,7 9 0 15,3 7 0-15,10 8 0 0,9 8 0 16,8 10 0-16,0 10 0 16,10 17 0-16,3 14 0 15,3 13 0-15,3 8 0 16,2 6 0-16,1-4 0 16,-4-1 0-16,-2-9 0 15,-3-12 0-15,-5-13 0 16,-3-14 0-16,-5-14 0 15,-5-14-80-15,3-9-70 16,2-20-27-16,0 0-6 16,0 0-4-16,0-34-1 15</inkml:trace>
  <inkml:trace contextRef="#ctx0" brushRef="#br0" timeOffset="9115.44">3519 14552 585 0,'-16'-9'189'15,"-6"9"-18"-15,0 16-93 16,-12 6-78-16,3 5 0 16,-2 3 0-16,3-2 0 15,6 4-54-15,-1-8-71 16,11-4-30-16,8-7-19 16,6-13-13-16,0 0 1 15,17-18 44-15</inkml:trace>
  <inkml:trace contextRef="#ctx0" brushRef="#br0" timeOffset="9381">3550 14352 531 0,'0'0'163'0,"0"0"-24"16,-6 25-22-16,-2-2-44 15,8 9-73-15,0 4 0 16,0 3 0-16,9 4 0 16,1 2 0-16,3-4 0 15,6-5-2-15,1-6 4 16,2-7-12-16,1-5-87 16,-3-9-49-16,-3-9-34 15,0-11 0-15,-7-8 1 0,1-3 0 16</inkml:trace>
  <inkml:trace contextRef="#ctx0" brushRef="#br0" timeOffset="9709.12">3796 14493 115 0,'10'6'173'0,"3"6"-33"0,4 4-19 16,-4 1-8-16,5 5-5 15,-7-5-4-15,3 4-10 16,-9-9-39-16,3 0-55 15,-8-12 0-15,0 0 0 16,0 0 0-16,0 0 0 0,-11-23 0 16,7 4 0-16,4-4 0 15,-6-2 0-15,6 2 0 16,0 1 0-16,0 4 0 16,6 6 0-16,-6 12 0 15,14-5 0-15,-4 14 0 16,2 3 0-16,0 3 0 15,4 3 0-15,-2 1 0 16,2-2 0 0,-4 0 0-16,-5-3-52 0,2-2-101 15,-3 1-27-15,-6-13-17 16,0 0-7-16,0 0 2 16</inkml:trace>
  <inkml:trace contextRef="#ctx0" brushRef="#br0" timeOffset="9927.84">3987 14151 510 0,'12'-13'201'16,"5"21"0"-16,4 11-98 16,5 10-95-16,3 14-8 15,1 13 0-15,-1 10 0 16,0 16 0-16,-7 9 0 15,-2 9-98-15,-8 7-86 16,-10-7-14-16,3 0-2 16,-11-14-5-16,6-6 67 15</inkml:trace>
  <inkml:trace contextRef="#ctx0" brushRef="#br0" timeOffset="11115.26">7247 13830 574 0,'-17'-3'177'0,"7"16"-36"15,-5 6-40-15,2 12-71 16,-6 3-30-16,2 7 0 15,0 5 0-15,3 5 0 16,3 2 0-16,7 1 0 16,4-3 0-16,11-5 0 15,3-2 0-15,4-9-43 16,8-5-98-16,1-8-35 16,4-17-4-16,1-5-3 15,-1-22-2-15</inkml:trace>
  <inkml:trace contextRef="#ctx0" brushRef="#br0" timeOffset="11462.32">7492 14043 286 0,'0'25'176'16,"0"6"-43"-16,-4 0-23 31,4 7-3-31,-10-6-14 15,6 0-18-15,-6-10-32 16,6-5-43-16,4-17 0 0,0 0 0 16,-11-5 0-16,11-13 0 15,7-7 0-15,-1-5 0 16,3-5 0-16,1-1 0 16,1 2 0-16,0 4 0 15,-1 9 0-15,1 3 0 16,-11 18 0-16,18-5 0 15,-18 5 0-15,14 24 0 16,-5-5 0-16,-2 3 0 16,1-1 0-16,-1 2-78 0,3-2-62 15,-1-7-14-15,-9-14-16 16,19 12-5-16,-19-12-13 16</inkml:trace>
  <inkml:trace contextRef="#ctx0" brushRef="#br0" timeOffset="11696.72">7728 13732 392 0,'11'-4'188'0,"-3"14"-35"16,5 9-50-16,-1 3-26 15,7 11-9-15,-2 3-26 0,2 9-42 16,-3 3 0-1,-1 3 0-15,-6 0 0 0,-5 4 0 16,-4-1 0-16,-13-2-58 16,1-2-100-16,-2-1-31 15,-7-13-3-15,4-7-1 16,-5-18-1-16</inkml:trace>
  <inkml:trace contextRef="#ctx0" brushRef="#br0" timeOffset="11962.3">7937 13389 220 0,'18'-6'154'0,"3"16"-1"16,0 12-47-16,0 7-23 15,7 19-3-15,-2 11-13 16,5 21-1-16,-4 11-21 16,-5 19-7-16,-10 13-27 15,-7 11-11-15,-14 12-121 16,-11 6-62-16,-25-3-11 16,-13 4-12-16,-24-13 2 15</inkml:trace>
  <inkml:trace contextRef="#ctx0" brushRef="#br0" timeOffset="13526.47">11855 13002 178 0,'37'-13'68'0,"2"0"-6"16,0-3 0-16,-4-3 27 16,4 4-6-16,-10-6-7 15,-3 6-8-15,-6-3-3 16,-8 3-1-16,-8-4-1 15,-4 2-17-15,-4-4-40 16,-6 2 7-16,-4 0-4 0,-4 0 7 16,-6 2-3-16,0 3 2 15,-3 3-2-15,6 3 1 16,-1 4-14-16,3 4 0 16,7-4 0-16,12 4 0 15,-12 9 0-15,12-9 0 16,0 27-2-16,6-5-6 15,0 8 5-15,4 9-5 16,1 10 6-16,0 6-1 16,1 7 1-16,3 2 1 15,-3-1 2-15,0-2 4 0,-3-2-3 16,0-5-6 0,-5-8 8-16,0-9-7 0,-4-6 8 15,0-4-10 1,0-3-48-16,-3-7-67 15,3-17-42-15,0 17-13 0,0-17-6 16,0 0 0-16,15-23 54 16</inkml:trace>
  <inkml:trace contextRef="#ctx0" brushRef="#br0" timeOffset="13701.53">12124 13191 540 0,'-27'-4'188'0,"-2"4"-18"0,2 9-66 16,-9 0-83-16,7 2-25 16,3 6-87-16,3-2-47 15,3-1-35-15,10 0-11 16,10-14 3-16,0 18-6 16</inkml:trace>
  <inkml:trace contextRef="#ctx0" brushRef="#br0" timeOffset="14388.96">14243 12855 356 0,'-14'-12'189'0,"4"3"1"0,-4 5-60 16,0-1-39-1,1 9-41-15,-3 4-46 0,2 5-2 16,-2 6-2 0,1 3-1-16,4 7-5 0,3 1 1 15,6 3-2-15,2-2-3 16,6-1-7-16,8-7 7 16,4-5 0-16,6-9 3 15,1-9 0-15,5-3 3 16,0-10 3-16,-1-3 7 15,-3-5 8-15,-5-2-5 0,-4 0-1 16,-3 4-2 0,-4 2 1-16,-6 4-3 0,-4 3-2 15,0 10-2-15,0 0 0 16,0 0-1-16,6 12 1 16,-4 8 2-16,2 8 0 15,2 9 2-15,-5 7 1 16,5 9 3-16,-6 5-3 15,-6 3-6-15,-3 1 5 16,-3-4-7-16,-4-7 7 16,0-7-6-16,-5-11 5 15,1-8-11-15,2-12 4 16,-2-13-2-16,1-5-2 16,-1-17-40-16,-1-8-99 15,-1-4-24-15,-9-14-9 0,2-1 4 16,-5-8-5-16</inkml:trace>
  <inkml:trace contextRef="#ctx0" brushRef="#br0" timeOffset="14873.3">12506 12791 421 0,'0'0'180'0,"-10"-4"-29"0,10 4-47 15,0 0-26 1,0 0-31-16,0 0-51 0,4-13-3 15,7 4 0-15,1-2 6 16,6-2-5-16,-3 1 9 16,6-2 1-16,-3 3 2 15,2-1-3-15,-5 4 1 16,2 8-68-16,-17 0-29 16,15 0-24-16,-15 0-15 15,6 21-25-15,-6-2-9 16,-11 1-5-16</inkml:trace>
  <inkml:trace contextRef="#ctx0" brushRef="#br0" timeOffset="15045.16">12508 13022 289 0,'0'0'144'16,"17"0"-17"-16,1-11-16 15,2 1-17-15,0-6-22 16,3 3-16-16,-2-4-111 15,0 2-90-15,-7-5-23 16,5 5-1-16,-11-7-3 16,1 7-2-16</inkml:trace>
  <inkml:trace contextRef="#ctx0" brushRef="#br0" timeOffset="15498.24">12866 12575 77 0,'18'21'90'0,"-10"-3"-2"16,5 3-40-16,-2-3 5 15,-1-2 33-15,-1 1 5 16,-9-17-7-16,11 20 1 15,-11-20-2-15,0 0-4 16,0 0-4-16,-12-7-21 16,5-7-46-16,1-6-5 15,2-8 0-15,1-6-6 16,3-2 4-16,0-1-4 16,5 0 4-16,1 4-1 0,4 5 1 15,1 8-2-15,2 5 2 16,2 9 0-16,2 6 1 15,2 0-1-15,-1 8-1 16,1 3 1-16,0 1 1 16,-1 3 2-16,-2 4 1 15,-1 1-2-15,-6 2-3 16,-2 0 0-16,0 1-119 16,-3 2-51-16,-4-7-2 15,7 3-16-15,-7-7 1 16,12 5 0-16</inkml:trace>
  <inkml:trace contextRef="#ctx0" brushRef="#br0" timeOffset="15873.26">14596 13073 451 0,'-12'0'169'0,"12"0"-29"15,5-19-19-15,6 4-35 16,9-2-70-16,6-2-21 16,3 1 2-16,5-3 3 15,0 1-2-15,-1 3 3 16,-1 2-2-16,-3 5-6 16,-7 2-77-16,-8 8-36 15,-1 3-27-15,-13-3-22 16,5 25-3-16,-13-7-3 15</inkml:trace>
  <inkml:trace contextRef="#ctx0" brushRef="#br0" timeOffset="16029.46">14742 13245 238 0,'27'-17'119'0,"0"-10"-46"16,4 0-63-16,1-1-61 15,-9-9-46-15,9 8-28 16,-13-10-9-16,4 9 101 16</inkml:trace>
  <inkml:trace contextRef="#ctx0" brushRef="#br0" timeOffset="16388.8">15166 12913 152 0,'10'23'62'0,"3"1"36"16,-4 0 4-16,-7-6-2 15,3-1-2-15,-5-17 0 16,0 16-5-16,0-16-6 16,0 0-11-16,-7-25-52 15,7 2-24-15,6-6 0 16,0-10-1-16,5-2-2 15,1-1 5-15,7 0 4 16,0 4 0-16,3 5 1 16,0 8-1-16,0 8 1 15,2 12-4-15,2 5-3 16,-2 11 0-16,-5 8 0 0,2 3 0 16,-5 3 0-16,0 2 0 15,-4 2-105-15,-2 1-54 16,-10-8-15-16,4-1-8 15,-4-21-9-15,0 0 1 16</inkml:trace>
  <inkml:trace contextRef="#ctx0" brushRef="#br0" timeOffset="16765.96">15549 12265 372 0,'20'-12'179'16,"-8"-4"-16"-16,4 3-43 15,0 5-31-15,2-1-30 16,-3 4-42-16,5 5-17 16,-1 0 0-16,-5 3-1 15,4 8 2-15,-6 3 1 16,-3 7 2-16,-1 4-1 15,-4 5 1-15,-4 2-2 16,-4 2 2-16,-2-1-1 16,-1-3-1-16,2-4-2 0,-1-7-2 15,6-3-1-15,0-16 2 16,8 12 1-16,4-17-7 16,12-3-109-16,4-1-45 15,2-8-8-15,10 3-10 16,-3-3-1-16,6 5-4 15</inkml:trace>
  <inkml:trace contextRef="#ctx0" brushRef="#br0" timeOffset="18984.56">11663 14445 193 0,'0'0'131'0,"7"13"-37"15,-4 2-1-15,6 5 1 0,0 7-15 16,-4 7-13-16,5 8-12 15,-1 0-5-15,0 6-11 16,-5-5-3-16,4 2-23 16,-6-5-8-16,-2-5-12 15,8-4-80-15,-8-7-48 16,0-10-31-16,0-3-4 16,0-11-1-16,13-12-2 15</inkml:trace>
  <inkml:trace contextRef="#ctx0" brushRef="#br0" timeOffset="19375.16">12257 14444 510 0,'-5'10'161'0,"-2"3"-37"15,-3 9-28-15,-3 0-45 16,3 4-49-16,0 3-2 16,1 2-2-16,4-2 4 15,5-5-4-15,6-5 5 16,5-5-5-16,2-7 4 16,7-7 2-16,0-7-1 15,8-7 3-15,-2-4-3 16,1-4 5-16,-4-4-3 15,-2-4 4-15,-8 1-5 16,-4 0 2-16,-9 3-3 16,0 2 1-16,-12 2-1 0,-6 4-3 15,-3 8-3-15,0 3-3 16,-2 7-86-16,0 7-55 16,2-3-28-16,4 9-6 15,6-3 2-15,11 6-4 16</inkml:trace>
  <inkml:trace contextRef="#ctx0" brushRef="#br0" timeOffset="19875.12">14828 14239 377 0,'0'0'175'0,"0"0"-4"15,0 0-61-15,-7 15-40 16,7 3-25-16,0 8-46 15,0 6-1-15,7 7 5 16,-4 6-4-16,3 4 3 16,-2 2 0-16,3 3-4 15,-1-4 5-15,-1-3-19 16,1-2-83-16,-1-8-45 16,-3-10-22-16,7-6-8 0,-9-21-2 15,19 0 1-15</inkml:trace>
  <inkml:trace contextRef="#ctx0" brushRef="#br0" timeOffset="20206.29">15274 14414 201 0,'0'22'161'16,"-3"1"-4"-16,-4 4-44 15,7 3-11-15,0-1-21 16,7 1-24-16,-2-8-21 16,12-3-13-16,-3-7-5 15,10-7-13-15,1-5-1 0,-1-10 1 16,3-4-2-16,-4-1 4 16,-2-7-2-16,-7-1 1 15,-3-2-3-15,-4 0 0 16,-7 2 0-16,-10 3-3 15,-6 4 1-15,1 2-5 16,-5 7-14-16,-3 3-80 16,5 4-40-16,3 9-27 15,0-4-10-15,11 5-3 16,4-10 0-16</inkml:trace>
  <inkml:trace contextRef="#ctx0" brushRef="#br0" timeOffset="20523.18">15841 14374 294 0,'0'12'162'16,"-4"9"-42"-16,-5 6-17 16,-3 0-19-16,7 5-11 15,-6-5-22-15,7 3-18 16,4-7-15-16,7-5-12 15,5-8-2-15,7-10 2 16,6-5 0-16,7-8-1 16,0-5 2-16,6-3-2 0,-7-4 1 15,-6-3-3-15,-6-1 1 16,-9 1-3-16,-10 4 1 16,-12 5-5-16,-7 7-113 15,-9 9-55-15,-9 3-2 16,-10 17-8-16,-12 6 0 15,-13 16 13-15</inkml:trace>
  <inkml:trace contextRef="#ctx0" brushRef="#br0" timeOffset="21976.22">11576 15301 332 0,'-20'19'150'0,"11"0"-36"16,9 10-15-16,-2 1-27 15,4 10-15-15,1 5-13 16,5 6-10-16,-2 1-9 15,0 3-3-15,0-1-14 16,-3-1-5-16,4-4-3 16,-7-6-66-16,3-4-58 15,-1-7-32-15,-2-12-15 16,7-7-2-16,-7-13 3 16</inkml:trace>
  <inkml:trace contextRef="#ctx0" brushRef="#br0" timeOffset="22273.1">11916 15482 344 0,'0'0'151'0,"0"19"-34"16,-6 5-16-16,1 9-11 16,-5-1-32-16,3 3-35 15,3-2-5-15,4-3 2 16,0-9-1-16,11-5-2 15,1-11-7-15,7-5-5 16,2-11 1-16,2-2-1 16,-2-3 3-16,-2-2-2 0,-5-5 0 15,-5 1-2-15,-9-1 1 16,0 4-5-16,-11 1-1 16,-5-2-55-16,4 8-78 15,-1 3-33-15,2-1-14 16,11 10 0-16,-9-12 0 15</inkml:trace>
  <inkml:trace contextRef="#ctx0" brushRef="#br0" timeOffset="22554.3">12268 15503 273 0,'3'31'90'0,"-3"0"-11"16,0-1-11-1,0 0 12-15,0-10-3 0,9-2-10 16,-9-18-12-16,23 9-7 16,-5-20 0-16,6-1-1 15,-1-9-4-15,3 0-24 16,-8-6-10-16,-1-1-3 16,-7-1 2-16,-1 3-4 15,-9 2-2-15,-8 4-2 16,0 5-2-16,-6 3-96 15,14 12-53-15,-14 0-24 16,14 0-6-16,3 19 1 16,11-7-3-16</inkml:trace>
  <inkml:trace contextRef="#ctx0" brushRef="#br0" timeOffset="22868.99">14396 15463 588 0,'0'0'187'15,"0"0"-11"-15,0 0-122 16,-3 10-56-16,3 11-2 15,-6 7 2-15,2 9-3 0,4 4 2 16,-2 3 0-16,2 4 6 16,0 0-6-16,0-4 0 31,6-1-101-31,0-8-39 16,0-10-27-16,7-7-7 15,1-14 2-15,11-4-6 16</inkml:trace>
  <inkml:trace contextRef="#ctx0" brushRef="#br0" timeOffset="23152.22">14848 15536 256 0,'11'27'140'16,"-9"8"-10"-16,-2 3-23 15,0 5-19-15,0-5-19 16,5 2-5-16,-1-13-12 15,8-2-8-15,-1-13-28 16,8-7-8-16,1-8 0 16,1-5 0-16,-3-7 2 0,-2-3-1 15,-5-7-1 1,-1-5-5-16,-10 1 0 0,0-1-3 16,-15 4 0-16,-1 2-7 15,-6 6-1-15,-5 4-76 16,4 14-45-16,2 4-35 15,2 3-14-15,10 6-2 16,9-13-2-16,4 19 91 16</inkml:trace>
  <inkml:trace contextRef="#ctx0" brushRef="#br0" timeOffset="23480.26">15274 15561 215 0,'12'6'172'15,"-5"7"-25"-15,-7 8-33 0,-8 2-18 16,5 5-20-16,-7-1-18 16,6 3-10-16,-1-3-28 15,5-5-15-15,3-8-1 16,7-5 2-16,6-9-1 16,-1-5 2-16,6-6 2 15,0-3 2-15,-2-4 0 16,-4-4-3-16,-5-1 0 15,-2 1-5-15,-8 0-3 16,-6 4 0-16,-4 3 0 16,-4 2-2-16,2 8-5 15,-1 5-18-15,13 0-79 16,-19 11-38-16,19-11-23 16,0 20-11-16,0-20-7 15,21 12-2-15</inkml:trace>
  <inkml:trace contextRef="#ctx0" brushRef="#br0" timeOffset="23808.36">15759 15610 353 0,'-5'16'170'0,"0"2"-43"15,-6-1-24-15,3 3-17 16,-2-2-17-16,7 3-29 15,-4-5-40-15,7-4 2 16,0-12 2-16,19 9 0 16,-4-9 1-16,5-9 0 15,6-1 2-15,-1-2-1 16,-3-3 5-16,-2-1-4 0,-2-3 0 16,-7-1-2-16,-8 2 0 15,-3 3-3-15,-8 0 1 16,-2 2-4-16,-1 3-3 15,-2 3-4-15,3 7-81 16,-2 5-58-16,0 2-27 16,2 5-4-16,0-1-1 15,5 3-2-15</inkml:trace>
  <inkml:trace contextRef="#ctx0" brushRef="#br0" timeOffset="24152.1">16199 15555 373 0,'0'0'173'16,"0"0"-27"-16,0 17-28 16,-7 1-30-16,0 5-23 15,-2 4-66-15,4-1-1 16,5 0 0-16,0-1 3 15,0-4 0-15,11-7 2 16,4-5 0-16,6-9 1 0,3 0 1 16,4-12 3-16,-6-1 3 15,0-5 0-15,-2-3-2 16,-7-2-3-16,-6 0-3 16,-7-1-3-16,-8 4 0 15,-2 0 0-15,-1 10-93 16,-8 5-74-16,-4 5-14 15,-3 14-9-15,-14 7-1 16,-10 14-5-16</inkml:trace>
  <inkml:trace contextRef="#ctx0" brushRef="#br0" timeOffset="26493.9">13578 14565 130 0,'11'-9'60'0,"-11"9"10"16,0 0 6-16,0 0 21 15,0 0 2-15,0 0-6 16,0 0-13-16,0 0-5 16,0 0-10-16,-11 7-10 0,1-1-19 15,-3 6-24 1,-6 7-9-16,-9 6-5 0,-9 7 6 16,-9 6-6-16,-7 8 5 15,-8 5-4 1,-5 4 4-16,-2-2-1 15,2-4-3-15,6-4 4 0,6-8-4 16,9-6 3-16,9-8-1 16,5-7 1-16,12-9 0 15,6-2-2-15,13-5 2 16,-13 0-2-16,13 0 1 16,0 0-1-16,0 0 0 15,0 0-2-15,0 0 1 16,0 0-1-16,12 0 0 0,-12 0 0 15,19 10-1-15,-5 0 2 16,5 1-1-16,3 4 2 16,8 4 0-16,4 3-2 15,6 3 3-15,5 2-3 16,7 1 3-16,3 3-2 16,8-2 2-16,-1 1-2 15,-3-1 1-15,-1-2 1 16,-5-1-2-16,-9-5 2 15,-4 0-1-15,-12-5 1 16,-7-1-1-16,-4-4-1 16,-7-2 0-16,-10-9 2 15,13 9 0-15,-13-9 1 0,0 0 1 16,0 0 2-16,0 0-34 16,0 0-97-16,7-17-44 15,-7 17-15-15,0 0-5 16,-23 3-3-16</inkml:trace>
  <inkml:trace contextRef="#ctx0" brushRef="#br0" timeOffset="32784.78">3329 15816 165 0,'5'10'58'0,"2"2"-6"0,-7-12-6 16,17 18-13-16,-5-11-2 15,1-2 23-15,6-2 29 16,-4-9-1-16,11 0 0 16,-4-8-1-16,7 1-1 15,-5-8-3-15,2 0-8 16,-4-3-39-16,-1-1-30 15,-5 0 0-15,-5 1 0 16,-6-1 0-16,-5 1 0 16,0 1 0-16,-6 0 0 15,-3 2 0-15,-1 2 0 16,-1 2 0-16,-4 2 0 16,2 3 0-16,-4 3 0 15,0 2-4-15,-1 3 0 0,2 4 2 16,-3 0 0-16,0 0 0 15,3 3 1-15,-1 3 1 16,3 0-1-16,2 1 0 16,-2 1 0-16,14-8 0 15,-16 18 0-15,16-18 0 16,-7 21 1-16,7-7-1 16,0 2 2-16,0 2-1 15,5 6 1-15,1 3-2 0,-1 6 3 16,1 5-3-1,1 3-2-15,2 6 4 0,-1 2-3 16,1 2 2-16,1 4-2 0,0 1 3 16,1 4-3-16,-2-1 3 15,2 0 2-15,-2-3-6 16,-1-2 5-16,-3-4-3 16,1-3 3-16,-6-5-5 15,4-6 5-15,-4-4-53 16,-10-6-89-16,6-9-32 15,-1-3-6-15,5-14 2 16,0 0-7-16</inkml:trace>
  <inkml:trace contextRef="#ctx0" brushRef="#br0" timeOffset="33050.4">3602 16127 507 0,'-32'22'195'16,"-3"4"-37"-16,2 4-70 16,-4-6-46-16,5 2-41 15,3-4-2-15,5-1 1 16,2-4-23-16,5-7-66 15,17-10-36-15,-10 9-31 16,10-9-22-16,19-7-11 16,-3-7 0-16</inkml:trace>
  <inkml:trace contextRef="#ctx0" brushRef="#br0" timeOffset="33737.86">4399 15827 443 0,'17'-8'185'16,"-17"8"-36"-16,0 0-40 15,0 0-31-15,0 0-30 16,0 0-43-16,0 0-5 0,0 0 1 16,0 0 1-16,0 0 1 15,0 0-3-15,-12 14 0 16,12-14 0-16,-18 22 0 16,4-2 0-16,-4 1 0 15,-5 6 0-15,-2 4-5 16,-5 5 5-16,-6-1-3 15,1 1 4-15,1 0-4 16,2-6 2-16,2-3 3 16,6-5-1-16,3-4 0 15,7-5 0-15,14-13 2 0,-13 12-2 16,13-12 1 0,0 0-2-16,0 0 0 15,0 0 0-15,0 0 0 16,0 0 0-16,12 12 0 0,-1-3-2 15,4 3 1-15,5 5 0 16,5 1 2-16,7 3-1 16,7 3 1-16,7 0-3 15,4 3 4-15,2-1-3 16,1 0 4-16,1 2-3 16,-3 3 0-16,3-2 0 15,-5-1 0-15,-6 0 0 16,-4-2 0-16,-3-1 0 15,-8-3 0-15,-1-4 0 0,-8-4 0 16,-6-1 0-16,-13-13 0 16,15 15 0-16,-15-15 0 15,0 0 0-15,0 0-97 16,4-14-80 0,0 3-6-16,-4-6-21 0,10 1-1 15,0-13 48-15</inkml:trace>
  <inkml:trace contextRef="#ctx0" brushRef="#br0" timeOffset="34612.78">4063 16551 584 0,'-11'-9'160'0,"-4"-3"-14"15,15 12-25-15,-18-17-109 16,18 17-12-16,0 0 0 16,0 0 0-16,0 0 0 0,0 12 0 15,7 4 0 1,5 4 0-16,9 6-2 0,5 4-6 16,6 7 7-1,11 3 0-15,8-2 1 0,6 1-2 16,7 0 2-16,2-2 1 15,-2-1-1-15,-3-3 2 16,-1-4-3-16,-11 0 3 16,-11-4-1-16,-7-2-1 15,-10-4-4-15,-10-4-84 16,-1-3-68-16,-10-12-19 16,11-4-14-16,-6-13-12 0,-5-17 0 15</inkml:trace>
  <inkml:trace contextRef="#ctx0" brushRef="#br0" timeOffset="35206.55">5751 15976 645 0,'0'0'197'0,"-20"-11"-48"16,3 4-117-16,1 2-32 15,-3 5 0-15,-3-3 0 16,-1 3 0-16,1 8 0 15,-5-3 0-15,3 5 0 16,2 1 0-16,0 3 0 16,1 1 0-16,0 2 0 15,2 3 0-15,4 0 0 16,-2 4 0-16,3 2 0 16,2 3 0-16,1-1 0 15,4 3 0-15,7-1 0 16,0 1 0-16,5-2 0 0,6 0 0 15,4-2 0-15,2-3 0 16,3-1 0-16,5-4 0 16,1-2 0-16,4-2 0 15,2-2 0-15,1-4 0 16,5 1 0-16,-1-4 0 16,4-2 0-16,0-4 0 15,1 0 0-15,3-6 0 16,-2-1 0-16,-2-2 0 15,-1-3 0-15,-7 0 0 16,-4 1 0-16,-5-1 0 16,-7-2-33-16,-3 5-120 15,-14 9-19-15,12-22-6 16,-12 22-20-16,9-26-6 16</inkml:trace>
  <inkml:trace contextRef="#ctx0" brushRef="#br0" timeOffset="35534.61">6482 16255 570 0,'0'10'203'0,"0"-10"-11"16,0 0-134-16,0 0-58 0,0 0 0 16,10-14 0-16,-10 14 0 15,13-11 0-15,-13 11 0 16,11-10 0 0,-11 10 0-16,11-7 0 0,-11 7 0 15,0 0 0-15,0 0-13 16,0 0-142-16,0 0-24 15,16 8-18-15,-16-8-8 16,16-5 1-16</inkml:trace>
  <inkml:trace contextRef="#ctx0" brushRef="#br0" timeOffset="36347.08">7152 15896 629 0,'0'-18'205'0,"-4"3"-31"15,-11-2-159-15,1 9-15 16,-5 8 0-16,-6 3 0 16,0 11 0-16,-1 7 0 15,-3 5 0-15,6 6 0 16,2 4 0-16,0 3 0 15,10 2 0-15,2-4 0 0,7-5 0 16,4-4 0 0,8-8 0-16,8-8 0 0,3-9 0 15,4-9 0-15,5-8 0 16,2-4 0-16,-1-4 0 16,-1-3 0-16,-6-3 0 15,-3 0 0-15,-8 0 0 16,1 3 0-16,-7 2 0 15,1 5 0-15,-6 4 0 16,3 2 0-16,-5 12 0 16,0 0 0-16,8 14 0 15,-8 7 0-15,7 13 0 16,-7 11 0-16,6 13 0 16,-2 11 0-16,4 16 0 15,-1 11 0-15,1 10 0 16,0 8 0-16,-8 4 0 0,2-1 0 15,-4-3 0-15,-8-1 0 16,-11-13 0-16,-4-4 0 16,-7-19 0-16,-6-10 0 15,2-22 0-15,-3-14 0 16,-1-25 0-16,6-21 0 16,2-23 0-16,10-19 0 15,9-15 0-15,13-15 0 16,11-8 0-16,12-3 0 15,12 5 0-15,12 0 0 16,9 12 0-16,0 7 0 16,6 17 0-16,-7 10 0 15,-3 13 0-15,-9 9 0 16,-4 11 0-16,-8 7 0 16,-7 7 0-16,-4 0 0 0,-3 0 0 15,-4 0 0-15,-2 3-8 16,-11-3-178-16,0 0-9 15,-4 14-8-15,-30-10-1 16,-12 13-5-16,-5-4 209 16,1 3 0-16,-2-5 0 15,4 2 0-15,5-1 0 16,6-3 0-16,23 0 0 16,14-9 0-16</inkml:trace>
  <inkml:trace contextRef="#ctx0" brushRef="#br0" timeOffset="38587.6">17435 12689 347 0,'-88'43'133'0,"-5"0"-9"15,-3 3-20-15,6 1-22 16,1-7-19-16,7 2-17 0,9-8-10 15,16-8-29 1,15-1-75-16,9-12-15 16,16-4-9-16,17-9-27 15,0 0-23-15,33-22-19 0,5-3-10 16,14 2 65-16,0-13 106 16</inkml:trace>
  <inkml:trace contextRef="#ctx0" brushRef="#br0" timeOffset="38993.85">17308 12813 329 0,'-46'31'144'0,"-10"5"-15"0,-7 9-20 16,-10 0-22-16,2 6-15 16,-5-6-15-16,9-4-37 15,11-6-87-15,5-12-20 16,16-8-3-16,3-15-2 15,11-4 0-15,3-13-3 16,8-5 4-16,-1-7 20 16,6-6 57-16,-1-4 23 15,6-1 15-15,0 1 21 16,0-1 46-16,3 8 0 16,2 3 2-16,-1 8-2 15,-4 6-4-15,0 15-9 0,0 0-13 16,0 16-20-1,-13 11-45-15,-2 6 1 16,-4 10-2-16,-1 4 1 0,-1 4-1 16,3-1 1-16,6-1-1 15,4-5 2-15,13-7-1 16,8-9 0-16,10-9-82 16,14-8-59-16,1-11-24 15,13 0-13-15,1-16 1 16,9 5-4-16</inkml:trace>
  <inkml:trace contextRef="#ctx0" brushRef="#br0" timeOffset="39384.4">17443 13175 438 0,'0'0'180'0,"0"0"-38"15,0 0-38-15,-9 11-28 16,-6-6-24-16,4 8-34 16,-7 4-16-16,-2 3 1 15,-5 9-2-15,-2 5-8 16,-3 2 6-16,1 4-7 15,1 0 7-15,3 1-8 16,6-4 6-16,6-5-6 16,9-7 7-16,8-7 2 15,9-8 1-15,7-10 2 0,10 0-1 16,1-14-2-16,5-1-93 16,-1-7-56-16,-2-10-20 15,0 1-13-15,-10-9-6 16,5 6 0-16</inkml:trace>
  <inkml:trace contextRef="#ctx0" brushRef="#br0" timeOffset="39603.14">17586 13189 493 0,'13'-9'164'0,"0"-3"-25"16,3-1-24-1,3 0-31-15,-4-4-56 0,3 2-28 16,-3 1 0-16,2 0 0 16,-3 3 0-16,-1 2 0 15,2 6-59-15,-15 3-52 16,14 0-20-16,-14 0-25 16,0 21-17-16,0 2-3 15,-13 0 2-15</inkml:trace>
  <inkml:trace contextRef="#ctx0" brushRef="#br0" timeOffset="39775.01">17649 13340 444 0,'21'-13'156'0,"9"-1"-20"16,3-3-17-16,2-4-31 16,2 3-37-16,-2-1-51 15,-8-1-42-15,0 2-74 16,-6 4-41-16,-12-5-8 15,1 3-7-15,-10-6 0 16,4 2 2-16</inkml:trace>
  <inkml:trace contextRef="#ctx0" brushRef="#br0" timeOffset="40134.39">18057 12865 418 0,'12'-14'164'16,"3"-1"-18"-16,-2-1-18 16,-3-6-22-16,4 3-45 15,-6-3-61-15,1 1 0 16,-4 0 0-16,1 2 0 16,-3 2 0-16,-3 3 0 15,0 14 0-15,4-16 0 16,-4 16 0-16,0 0 0 15,0 0 0-15,0 20 0 16,0 0 0-16,0 5-2 16,5 7-5-16,2 3 5 15,2 6 0-15,0 2 0 0,1 0 3 16,-1 0-4-16,0 0-20 16,-2-3-92-16,-4-5-50 15,0 0-6-15,-3-13-2 16,0 1-15-16,-3-13 17 15</inkml:trace>
  <inkml:trace contextRef="#ctx0" brushRef="#br0" timeOffset="40353.11">18421 13066 368 0,'0'0'167'0,"0"0"-27"16,0 0-19-16,-15 3-26 0,-1 8-25 15,-10 5-40 1,-9 2-31-16,-4 3 0 0,-3 3 4 16,-4 1-2-16,4-1-1 15,4 0-39-15,3-6-73 16,6-5-42-16,13-1-26 16,3-12-2-16,13 0-5 15,-6-10 48-15</inkml:trace>
  <inkml:trace contextRef="#ctx0" brushRef="#br0" timeOffset="41309.33">19335 12196 636 0,'-10'-5'179'16,"10"5"-48"-16,-17 14-72 16,6 0-62-16,-8 8 1 15,1 3-2-15,-7 6 2 16,2 5-2-16,0 2 2 15,5 3-2-15,6-2 3 16,7-2-1-16,9-4 1 16,8-2 0-16,5-6 1 15,7-1-2-15,-1-2 2 16,-1-1-6-16,-2 1 3 16,-6 4-3-16,-5 5 3 0,-9 4-2 15,-3 7 4-15,-15 4-2 16,-3 6 3-16,-6 5 1 15,-4 4 2-15,1-2-2 16,-2 0 3-16,1 1-2 16,5 0-6-16,6-1 4 15,8-1-4-15,7 1 7 16,5 3-7-16,4 4 6 16,3 2-5-16,5 3 4 15,4 2 7-15,-3 4-8 16,0 3 0-16,-4 1-2 15,-4 0 2-15,-5 0-1 16,0 0 1-16,-9-2-1 16,-3 5-2-16,-4 0 4 0,-1 4 0 15,-4 2 2-15,-3 4-3 16,1 1 2-16,4 3-3 16,2 1 4-16,8 0-6 15,4 1 4-15,9 1-1 16,4-1-1-16,2 0 2 15,2 4 1-15,-5 2-3 16,-2 9 3-16,-5 1 0 16,0-2-1-16,0 1-3 15,0-2 6-15,10 1-6 16,6-6 4-16,7-2-1 0,6-8-1 16,-1-2 1-1,-4 0 1-15,-1-2 1 16,-8-3-4-16,-9-2 11 15,-6-8-5-15,-11-5 2 0,1-8-43 16,-1-9-89-16,-1-16-43 16,3-10 2-16,-2-15-9 15,11-18-6-15</inkml:trace>
  <inkml:trace contextRef="#ctx0" brushRef="#br0" timeOffset="43680.45">20284 12530 82 0,'-12'-8'71'0,"12"8"7"16,-18-6 11-16,18 6 4 16,0 0-2-16,-12-3-10 15,12 3-14-15,0 0-18 16,0 0-15-16,0 0-9 15,0 0 3-15,0 0-2 16,19 0-2-16,-6 0 2 16,8 0-1-16,3-4 2 15,10 0-2-15,4-1-6 16,11-2-16-16,2-1-3 0,8-1-2 16,-2 1 1-1,1 0 0-15,-5 2 0 0,-9 0 1 16,-5 3-1-16,-11 3 0 15,-8 0 1-15,-7 0 0 16,-13 0 1-16,0 0 0 16,0 0 0-16,0 0 1 15,0 0 2-15,0 8 0 16,0-8-1-16,-14 17 1 16,7-4-2-16,0 6 1 15,-2 6-3-15,-5 8 2 16,0 12-9-16,-1 10 3 15,-3 11-3-15,1 13 5 16,-3 11-5-16,0 7 5 16,-2 5-3-16,2-2-4 0,0-6 8 15,0-7-4-15,7-11 4 16,-2-15-3-16,4-14 5 16,2-9-5-16,2-16 6 15,2-4 2-15,5-7 0 16,0-11-1-16,0 0-4 15,0 0-98-15,-7-16-56 16,7-1-10-16,0-9-5 16,0-3-2-16,-8-13 2 15</inkml:trace>
  <inkml:trace contextRef="#ctx0" brushRef="#br0" timeOffset="43946.02">20160 13186 654 0,'0'0'178'0,"8"-24"-8"15,10 10-170-15,12-2-1 16,12-1 0-16,10 1-3 16,7 1 4-16,4 4-2 15,1 3 1-15,-3 1-1 16,-4 2 2-16,-6 5-1 15,-8-4-29-15,-10-2-83 16,-3-4-49-16,0 0-8 0,-5-9-6 16,9 4-9-1,-4-10 31-15</inkml:trace>
  <inkml:trace contextRef="#ctx0" brushRef="#br0" timeOffset="44430.35">21274 12858 637 0,'6'20'177'0,"3"5"-46"15,-5 7-134-15,1 6-3 16,-5 6 11-16,0 1-7 16,-5 0 3-16,0-4-3 15,-5-6 4-15,1-6 0 16,1-9 3-16,-3-8 0 0,11-12 1 15,-11-7 1-15,7-14-2 16,-1-9 4-16,5-8-4 16,0-7 1-16,0-7-4 15,8-4 2-15,3-1-3 16,7-1 2 0,6 7 1-16,6 6 0 0,4 7-2 15,1 9-1-15,5 8-2 16,-1 8-4-16,-1 13-1 15,1 10 1-15,-6 9-3 16,-1 11 0-16,-5 7 2 16,-3 7 0-16,-4 6 4 15,-6 7 2-15,-3 3 3 0,-3-2-3 16,-8-1 3-16,0-5-3 16,-3-5 4-16,-4-6-2 15,-2-6 1-15,1-11-2 16,0-9-25-16,8-15-101 15,-10 11-40-15,1-21 1 16,3-3-9-16,0-15-2 16</inkml:trace>
  <inkml:trace contextRef="#ctx0" brushRef="#br0" timeOffset="46555.2">22369 12064 515 0,'0'0'191'0,"7"-13"-48"16,-7 13-54-16,0 0-27 16,0 0-39-16,-10 14-23 15,7 1-5-15,-3 5-4 16,6 3 3-16,-3 8 3 16,3 8 4-16,3 7-1 15,1 9-1-15,1 9 4 16,1 11-6-16,-3 11 3 15,-3 11-3-15,6 12 5 16,-6 13-4-16,0 10 7 0,0 13-5 16,3 11 0-16,-1 7 3 15,5 9 0-15,-2 10 3 16,2 6 0-16,-7 8-3 16,0 9-3-16,0 3 0 15,-8 2 0-15,-4 2 0 16,2 2 0-16,0-1 0 15,2 0 0-15,4-4 0 16,4-2 0-16,0-7 0 16,4 0 0-16,-7-7 0 15,3 2 0-15,-9-11 0 16,-2-5 0-16,2-96 0 16,-3 6 0-16,0-4 0 15,0 2 0-15,-1-13 0 16,-4 0 0-16,7-12 0 0,-1-5-119 15,11-57-86-15,-22 55-12 16,-9-39-13-16,-1-34 3 16</inkml:trace>
  <inkml:trace contextRef="#ctx0" brushRef="#br0" timeOffset="47789.54">19207 14069 65 0,'42'6'116'0,"15"-6"4"16,16 4-16-16,24-4 18 16,15 0 0-16,27 0-23 15,16-6-7-15,25 1-13 16,19-7-16-16,20-2-60 16,21-2 2-16,15-2 0 15,12-1-1-15,15 1 1 16,2 1-2-16,4 3 3 15,-1 2-4-15,-5 6 4 16,-9 1-4-16,-9 5-2 16,-17 0 0-16,-14 0 0 15,-21 0 0-15,-22 7 0 16,-23-3 0-16,-26 2 0 16,-27 0 0-16,-24-2 0 0,-23 0 0 15,-28-4-69-15,-18-6-69 16,-21 6-26-16,-23-17 0 15,-16 4-24-15,-22-7-7 16</inkml:trace>
  <inkml:trace contextRef="#ctx0" brushRef="#br0" timeOffset="48884.68">21120 12073 574 0,'0'0'182'15,"0"0"-31"-15,0 0-43 16,11-7-100-16,10-4-8 16,-1-5 0-16,4 0 0 15,-2-2 0-15,5 1 0 16,-3 1 0-16,-4 2 0 16,-6 7 0-16,-14 7 0 0,13-4-138 15,-13 4-33-15,-4 19-13 16,-3 1-15-16,-5-2-3 15</inkml:trace>
  <inkml:trace contextRef="#ctx0" brushRef="#br0" timeOffset="49056.59">21182 12266 414 0,'4'12'166'0,"8"-8"-19"15,6-4-22-15,1-10-17 16,5-2-45-16,-5-8-63 15,3-6 0-15,3-5-142 16,-3 0-37-16,-2-10-7 0,3 1-3 16,-5-12-1-16</inkml:trace>
  <inkml:trace contextRef="#ctx0" brushRef="#br0" timeOffset="49447.16">21696 11525 628 0,'32'-17'181'0,"-3"-4"-12"16,-5-4-124-16,4 0-45 15,-7 2 0-15,-5 0 0 16,-8-1 0-16,-8 4 0 0,-3-1 0 15,-9 0 0-15,-6 3 0 16,-5 2 0-16,-6 3 0 16,-1 2 0-16,0 4 0 15,3 7 0-15,0 4 0 16,6 9 0-16,4 5 0 16,6 5 0-16,4 11 0 15,7 6 0-15,0 4 0 16,3 8 0-16,6 3 0 15,4 3 0-15,4-1 0 0,-4-1 0 16,6-6 0 0,-8-8 0-16,4-2-85 15,1-6-103-15,-5-14-18 16,1-3-6-16,0-13 1 16</inkml:trace>
  <inkml:trace contextRef="#ctx0" brushRef="#br0" timeOffset="49603.4">21914 11766 741 0,'-17'3'204'0,"-13"6"-126"15,-2 4-78-15,-3 1 0 16,4 9-100-16,-1 0-83 16,1-1-16-16,10 4 4 15,2-8 5-15,17 3 34 0</inkml:trace>
  <inkml:trace contextRef="#ctx0" brushRef="#br0" timeOffset="51493.88">23348 12699 358 0,'0'0'174'15,"4"20"-25"-15,-1-2-28 16,-3 3-13-16,4 8-33 16,-4 0-37-16,3 6-38 15,-3 2 0-15,0 2 0 16,0-2 0-16,0 3 0 16,0-3 0-16,-6-2 0 15,2-4 0-15,-1-5 0 16,0-4 0-16,1-6 0 15,4-16 0-15,0 0 0 16,-10-4 0-16,10-13 0 16,-4-9 0-16,4-9 0 15,0-10 0-15,8-7 0 16,-4-8 0-16,7-4 0 16,3-4 0-16,7-2 0 0,3 0 0 15,6 6 0-15,8 7 0 16,1 6 0-16,2 9 0 15,2 10 0-15,-1 9 0 16,-3 13 0-16,-3 10 0 16,-1 5 0-16,-6 9 0 15,2 9 0-15,-4 8 0 16,0 5 0-16,0 6 0 16,-2 3 0-16,-3 7 0 15,-5 4 0-15,-2 0 0 16,-4 0 0-16,-6-2 0 15,-5 0 0-15,0-2 0 16,-7-7 0-16,0-6 0 0,-3-7 0 16,4-7 0-1,-2-9 0-15,8-16 0 0,-17 4 0 16,17-15-25 0,-5-13-129-16,5-11-21 0,0-8-3 15,3-14 5-15,7-4-6 16</inkml:trace>
  <inkml:trace contextRef="#ctx0" brushRef="#br0" timeOffset="52338.75">24319 11366 554 0,'4'-16'174'0,"-9"-1"-17"16,-5 0-58-16,0 3-60 15,-5 2-39-15,0 0 0 16,-1 4 0-16,-2 3 0 15,-2 5 0-15,2 0 0 16,-3 8 0-16,0 6 0 16,0 6 0-16,0 5 0 15,4 5 0-15,-2 7 0 16,7 0 0-16,3 1 0 16,4-1 0-16,5-5 0 15,11-5 0-15,3-7 0 0,8-8 0 16,5-9 0-16,5-7 0 15,3-7 0-15,2-4 0 16,-1-7 0-16,-3-2 0 16,-4-1 0-16,-5 0 0 15,-5 2 0-15,-6 3 0 16,-6 3 0-16,-4 3 0 16,-3 14 0-16,0-16 0 15,0 16 0-15,0 0 0 16,0 0 0-16,0 0 0 15,0 0 0-15,0 21 0 0,11-2 0 16,-5 3 0-16,4 6 0 16,3 1 0-16,1 5 0 15,2-1 0 1,-1 0 0-16,-4-1 0 0,-1 0 0 16,-8-2 0-16,-2-2 0 15,-5-1 0-15,-6-1 0 16,-5-5 0-16,-4 1 0 15,-3-5 0-15,-2-2 0 16,-3-5 0-16,-3-3 0 16,3-7 0-16,-4 0-15 15,5-6-128-15,-1-1-27 16,3-4-14-16,4 6-15 0,0-8 1 16</inkml:trace>
  <inkml:trace contextRef="#ctx0" brushRef="#br0" timeOffset="52588.71">24006 11791 517 0,'0'0'170'0,"0"0"-25"16,-14 14-23-16,1-5-53 15,-1 6-69-15,-4 2 0 16,-4 3 0-16,-2 2 0 0,-1 0 0 15,1-1 0-15,5-3 0 16,4-3 0-16,1-5-5 16,14-10-119-16,-6 14-23 15,6-14-8-15,9 0-8 16,4-6 3-16,2 2-2 16</inkml:trace>
  <inkml:trace contextRef="#ctx0" brushRef="#br0" timeOffset="52744.96">23960 11954 402 0,'11'0'161'16,"-11"0"-14"-16,10 11-12 16,-10-11-23-16,-6 22-46 15,-10-9-66-15,-1 5 0 16,-7 2 0-16,-4 0 0 16,0 2-162-16,6-1-17 15,-3-7-22-15,14-2 1 16,11-12-6-16</inkml:trace>
  <inkml:trace contextRef="#ctx0" brushRef="#br0" timeOffset="67020.5">23052 10204 294 0,'0'0'89'0,"0"0"-25"15,0 11-9 1,0-11-21-16,0 0-25 0,0 11-16 16,0-11 0-16,0 0 17 15,0 0 19-15,0 0 13 16,10-5 14-1,2-1-1-15,0-5-2 0,6-3-1 16,-2-2-4-16,6 2-6 16,-2-7-14-16,2 3-11 15,-1-2-16-15,-4 2 1 16,3 2 1-16,-4 2-2 16,-1 4 3-16,-3 2 1 15,-1 1 1-15,0 7-3 16,-11 0-2-16,17 0 1 15,-17 0-2-15,15 23 1 0,-9-1-1 16,4 5-4-16,-3 6 2 16,5 7-2-16,-1 4 5 15,-2 2-2-15,3 1 3 16,-1-2-1 0,-1-4 0-16,-1-4 3 15,2-2-28-15,-5-6-73 0,-6-5-51 16,4-1-23-16,-11-11-7 15,2 1-6-15,-9-9-3 16</inkml:trace>
  <inkml:trace contextRef="#ctx0" brushRef="#br0" timeOffset="67239.28">23244 10561 472 0,'-12'0'177'16,"12"0"-3"-16,13-17-100 16,2-1-66-16,5-4-1 15,6-4-14-15,1-2-21 16,5-3-53-16,-1 1-39 16,-2-2-33-16,2 7-9 15,-11-4-6-15,-1 12 2 16</inkml:trace>
  <inkml:trace contextRef="#ctx0" brushRef="#br0" timeOffset="67848.56">23614 10196 622 0,'12'-16'175'16,"-8"1"-13"-16,2 0-168 15,3-2 0-15,3-1 1 16,2 0 3-16,-2-1 1 16,3 5-1-16,-4 2 2 15,1 3-1-15,-12 9 0 16,16-11 2-16,-16 11 3 16,0 0 3-16,10 0 1 15,-10 0 0-15,0 17-2 16,6-5 1-16,-6 3 0 0,3 3 0 15,-3 3-3-15,6 0-6 16,-1 3 2-16,-3-4-3 16,2-3 4-16,-4-3-3 15,0-14 1-15,3 17-2 16,-3-17 4-16,0 0 4 16,0 0-2-16,0 0 0 15,-9-20-3-15,3 2 1 16,-2-8-2-16,0-8 1 15,2-10-4-15,0-5-3 16,6-2 2-16,0 0 1 0,4 2 5 16,4 5-1-1,3 7 4-15,0 10 2 0,-2 10 0 16,3 7-1 0,-2 10-1-16,1 7-2 0,2 6-1 15,1 4 1-15,2 7-3 16,-1 0-2-16,3 3 1 15,-1 0 2-15,1-2 1 16,-1-2 2-16,-2-2-1 16,-4-5-71-16,2-5-49 15,0-1-44-15,-13-10-9 16,13-4-4-16,-13-14-2 16,5 0 42-16</inkml:trace>
  <inkml:trace contextRef="#ctx0" brushRef="#br0" timeOffset="68051.67">24138 9624 587 0,'0'0'172'16,"19"-13"-1"-16,-9 1-131 15,3-4-50-15,3-2 9 16,1 0-10-16,-4-1-60 15,1 2-42-15,0 6-31 16,-11-2-20-16,-3 13-16 16,0 0 1-16,0 25 82 15</inkml:trace>
  <inkml:trace contextRef="#ctx0" brushRef="#br0" timeOffset="68192.33">24202 9794 107 0,'11'-7'87'0,"12"-6"-30"16,2-5-94-16,-2-13-62 16,10 4 5-16,-10-15 73 15</inkml:trace>
  <inkml:trace contextRef="#ctx0" brushRef="#br0" timeOffset="69004.78">24641 8942 431 0,'0'0'185'0,"-20"-13"-9"15,4 7-89-15,6 6-5 16,-2 0-26-16,12 0-50 15,-20 0-6-15,20 0 0 16,-17 15-4-16,12-5-6 16,0 3 6-16,0 2-1 0,1 3 6 15,0 3-4 1,2 2 2-16,2 3-2 0,-6 2 1 16,6 0 1-1,-4 3 0-15,4-1 1 0,0 0-2 16,0 1 3-16,4-4-3 15,0 0 3-15,2-4-2 16,0 0 1-16,1-4 0 16,1-5 0-16,1 0 1 15,-1-4 1-15,-8-10 0 16,17 14 2-16,-17-14 1 16,19 6-1-16,-19-6-1 15,19 0-1-15,-19 0-1 16,19-7 0-16,-8 2-2 15,0-1-1-15,-1 0 0 0,1-2-1 16,0 0 1-16,-2-2 1 16,4-1 2-16,-3-1-2 15,4 1 2-15,-5-2-1 16,4-2 0-16,1 0 0 16,-2-1 1-1,1 0-1-15,2-2 1 0,-2 1-2 16,0-2 2-16,-2-1 0 15,-1 1 4-15,1-1-3 16,-6 0 3-16,0 1-1 16,-5-2-2-16,0 2-2 15,2 0 0-15,-4 0 0 16,-3 0 0-16,-1 1 0 16,-4-1 0-16,-2 2 0 15,1 3 0-15,-4-1 0 0,0 1 0 16,-2 3 0-16,2 1 0 15,0 3 0-15,1 2 0 16,1 0 0-16,2 5 0 16,1 0 0-16,-2 0 0 15,2 0 0-15,10 0 0 16,-17 4-29-16,17-4-81 16,0 0-44-16,0 0-19 15,0 0-6-15,0 0 3 16,0 0-5-16</inkml:trace>
  <inkml:trace contextRef="#ctx0" brushRef="#br0" timeOffset="69723.42">24887 8221 250 0,'0'10'112'16,"0"1"-38"-16,0 3-70 15,-5 1 4-15,5 6 26 16,0 2 30-16,0 5 15 16,7 2-8-16,2 5 1 15,1-1-6-15,6 6 0 16,-1 0-8-16,3 2-20 16,1-1-29-16,2 0-9 15,-1-3-1-15,0-2 2 16,-2-4-1-16,0-2 2 0,2-6 0 15,0-5 2-15,-4-5 3 16,1-3-4-16,-4-6-3 16,2-5-47-16,1-9-61 15,3-4-41-15,-7-11-21 16,7-3-6 0,-6-13-2-16,8-2-6 0</inkml:trace>
  <inkml:trace contextRef="#ctx0" brushRef="#br0" timeOffset="70114.07">25199 7819 302 0,'0'0'136'0,"0"0"-3"15,0 0-72-15,0 0-23 16,0 0 4-16,11 15 3 16,0-6 8-16,4 7-1 15,0-1-5-15,6 8-3 16,-1 1-13-16,1 7-7 15,-6 1-13-15,2 2-7 16,-6 4-7-16,-4 0 0 0,-3 3-1 16,-4 0 3-16,0-2-7 15,-8-1-58-15,-1 1-45 16,1-2-25-16,-5-6-32 16,4 2-6-16,-7-11-10 15,1-1 19-15</inkml:trace>
  <inkml:trace contextRef="#ctx0" brushRef="#br0" timeOffset="70785.85">25020 8318 38 0,'0'0'36'0,"0"0"10"15,0 14 1-15,0-14-2 16,8 17 0-16,-6-6 1 15,3 5-6-15,-1 0-3 0,-1 2-22 16,2-2-7-16,-5 0-3 16,4-2 1-16,-4-4 3 15,0-10 9-15,0 12 29 16,0-12 31-16,0 0-1 16,0 0-1-16,0 0 0 15,5-14-2-15,-9 0-2 16,4 0-11-16,-10-4-40 15,6-1-21-15,-3-2 0 16,4 0 0-16,-3 2 0 16,3-2 0-16,3 4 0 15,0 1 0-15,5 3 0 16,0 3 0-16,-5 10 0 16,10-16 0-16,-10 16 0 15,17-5 0-15,-17 5 0 0,14 9 0 16,-14-9-2-16,19 18-4 15,-6-6 2-15,-2 2 2 16,1 2 2-16,0 0-2 16,-1-1 2-16,0 1 0 15,0-2-2-15,-2-3 2 16,-1-1-1-16,-8-10 1 16,11 16 1-16,-11-16 2 15,4 10-48-15,-4-10-100 16,0 0-29-16,5-12-4 15,-10-11-4-15,5 1-6 16</inkml:trace>
  <inkml:trace contextRef="#ctx0" brushRef="#br0" timeOffset="98146.96">23300 11450 37 0,'0'0'82'0,"0"0"12"16,14 0-4-16,-14 0 11 16,16-14 2-16,-6 8 3 15,1-5-9-15,0 3-8 16,-2-3-33-16,3 2-47 16,-12 9-60-16,15-17-54 15,-10 5-35-15,-5 12-23 16,10-18-8-16,-10 18-7 0</inkml:trace>
  <inkml:trace contextRef="#ctx0" brushRef="#br0" timeOffset="101205.31">23970 13279 482 0,'8'-11'174'15,"-8"11"-35"-15,0 0-44 16,11-12-15-16,-11 12-31 15,0 0-45-15,0 0-4 0,13-7 0 16,-13 7 0-16,0 0 0 16,0 0 0-16,0 0 0 15,0 0 0-15,-4 13 0 16,-7-10 0-16,-2 1 0 16,-3-4 0-16,-4 4 0 15,-3-4 0-15,-2 0 0 16,-3 0 0-16,1 0 0 15,1 0 0-15,5 0 0 16,1 0 0-16,6 0 0 16,2 0 0-16,12 0 0 15,-10 0 0-15,10 0 0 16,0 0 0-16,4 16 0 16,-4-5 0-16,5 5 0 15,-1 7 0-15,-2 8 0 0,-2 4 0 16,0 6 0-16,0 3 0 15,0 0 0-15,0 1 0 16,0-6 0-16,0-2 0 16,0-5 0-16,5-6 0 15,-5-6 0-15,5-3 0 16,1-5 0-16,-6-12 0 16,12 16 0-16,-12-16 0 15,18 8 0-15,-6-8 0 16,3 4 0-16,-3-4 0 15,5 4 0-15,-3-4 0 16,3 4 0-16,1 0 0 16,-1-4-41-16,5-7-120 15,5 1-24-15,3-11-12 16,14-2-6-16,2-14-2 0</inkml:trace>
  <inkml:trace contextRef="#ctx0" brushRef="#br0" timeOffset="102033.36">25172 13047 267 0,'-11'15'145'0,"11"-15"-23"16,-12 11-21-16,12-11-10 15,-8 11-20-15,8-11-10 16,0 0-14-16,-7 15-6 15,7-15-10-15,0 0-8 16,0 0-12-16,18 0-9 16,-18 0-4-16,18-7 0 15,-18 7 0-15,19-5-3 16,-7 2 3-16,-2-1 0 16,0 1 2-16,1 0 1 15,-1 0 2-15,-10 3 2 16,16 0 1-16,-16 0-1 0,14 5-2 15,-14-5-1-15,4 18-2 16,-4-4 0-16,5 3 0 16,-5 4 0-16,0 2 0 15,3 6 0-15,-3 1 0 16,4 5 0-16,-4 3 0 16,6-1 0-16,-4 2 0 15,3-2 0-15,0-1 0 16,0-3 0-16,0-1 0 15,5-5-3-15,-4-3 2 16,0-3 2-16,1-1-1 16,-5-3 0-16,4-2 0 15,-6-3 1-15,0 2 1 16,-6-3-2-16,-1 0 0 16,1-1 0-16,-4-1 0 0,-3-1 0 15,-1 0 0-15,-4-2 0 16,1-2-118-16,-4 0-55 15,-7-10-25-15,5 1-4 16,-5-9 1-16</inkml:trace>
  <inkml:trace contextRef="#ctx0" brushRef="#br0" timeOffset="102801.15">24340 13339 153 0,'0'0'105'0,"0"0"-11"16,0 0 12-16,0 0-1 15,0 0-3-15,0 0-6 16,0 0-5-16,0 0-13 15,0 0-20-15,0 0-23 16,0 0-35-16,0 0 0 0,-12-11 0 16,12 11 0-16,-13 0 0 15,3 0 0-15,-1 0 0 16,0 4 0-16,-4 1 0 16,2 3 0-16,-4 4 0 15,3 1 0-15,1 3 0 16,3 1 0-16,0 0 0 15,4 0 0-15,1 0 0 16,5 1 0-16,7-4 0 16,0-1 0-16,5-1 0 15,4-1 0-15,0-3 0 16,2-1 0-16,3-1 0 16,-4-1 0-16,2-5 0 15,-3 0 0-15,1 3-78 0,-4-7-46 16,0-3-33-16,-2 0-15 15,-2-4-6-15,3 1-1 16,-5-3 44-16</inkml:trace>
  <inkml:trace contextRef="#ctx0" brushRef="#br0" timeOffset="103066.73">24447 13423 406 0,'14'-11'136'0,"-5"1"-9"15,5-1-11-15,1-1-21 16,5 3-20-16,-1-2-41 16,2 2-25-16,-3 2-7 15,0 2 7-15,-5 5-5 16,0 0 0-16,-13 0-26 15,16 5-47-15,-16-5-33 16,9 10-26-16,-9-10-22 16,2 19-24-16,-4-8-10 0,2 6-4 15,-14-6 188-15</inkml:trace>
  <inkml:trace contextRef="#ctx0" brushRef="#br0" timeOffset="103269.02">24580 13546 369 0,'13'-5'103'15,"-1"1"-9"-15,-1 0-12 16,0 0-28-16,0-2-48 16,1 1-74-16,2-1-30 15,-2-1-10-15,3 4-20 16,-3-6-16-16,7 9 1 15</inkml:trace>
  <inkml:trace contextRef="#ctx0" brushRef="#br0" timeOffset="104097.11">24796 13350 200 0,'-9'-13'96'0,"9"13"30"0,-10-15 0 16,4 5-20-16,6 10-5 15,-13-18-16-15,13 18-3 16,-10-19-20-16,10 19-23 16,0-18-43-16,0 7-1 15,0 1 1-15,4-2-1 16,0 1-1-16,2 1 1 16,2-1 3-16,-8 11 1 15,15-17 1-15,-15 17 0 16,18-13 2-16,-18 13-1 15,19-9 1-15,-19 9 0 16,18 0 1-16,-18 0 4 0,17 0 3 16,-17 0-5-1,11 14-5-15,-11-14 0 16,3 21 0-16,-3-9 0 16,0 2 0-16,0 3 0 0,-2 1 0 15,-5 3 0-15,-1 4 0 16,2 0 0-16,-3 0 0 15,-1 1 0-15,1-2 0 16,2-1-3-16,1-2 4 16,6-3-8-16,0-3 9 15,0-4 0-15,6-1 0 16,-6-10 1-16,16 15-3 16,-6-9 0-16,0-3 0 0,2-3 0 15,2 4-2 1,-2-4 0-16,3 0-1 0,-2-4 0 15,1 4 0-15,-3-5 0 16,2 5 0-16,-13 0-1 16,15-8 1-16,-15 8-1 15,13-8 2-15,-13 8 0 16,8-13 3-16,-8 13 0 16,7-12 6-16,-7 12 1 15,0-14 2-15,0 14-3 16,-7-14-7-16,7 14 0 15,-14-14 0-15,3 6 0 16,-4-1 0-16,0 0 0 16,-6 2 0-16,0-2-35 15,-6 4-140-15,1 5-16 0,-4-11-10 16,6 4 2-16,-5-10-4 16</inkml:trace>
  <inkml:trace contextRef="#ctx0" brushRef="#br0" timeOffset="107645.93">22605 13753 219 0,'0'0'98'0,"-10"-12"17"0,4 2 2 16,6 10-8-16,0-20-16 15,0 20-13-15,6-22-21 16,-2 12-13-16,1-5-15 16,0 2-23-16,5 0-9 15,-3 1 0-15,2 0 2 16,0 2-2-16,1-1 1 15,1 5 1-15,0 1 2 16,2 5-2-16,-2-3 2 16,2 3-1-16,-3 5 1 15,0 0 0-15,-10-5 1 0,17 12-1 16,-17-12-3-16,10 18 1 16,-10-4-1-16,0 2 0 15,-4 5-2-15,-7 2 1 16,-5 4-3-16,-1 3 2 15,-3 2 0-15,-2-1 1 16,2 1 1-16,0-2 5 16,6-2-4-16,3-2-4 15,4-3 0-15,3-2-4 16,4-4 2-16,3-1-2 16,1-5 5-16,3-1-5 15,5-4 6-15,-2-6 4 16,5 0 0-16,1 0 1 0,1-7 1 15,-1-1-1-15,0-2-4 16,-2-1 3-16,-3-2 0 16,-2 1 1-16,-6-5-1 15,-3 4 5-15,0-3-3 16,-4 2 2-16,-6 2-6 16,-2-1-20-16,2 6-81 15,-5 2-57-15,2 0-14 16,3 5-6-16,10 0 1 15,-11-8-21-15</inkml:trace>
  <inkml:trace contextRef="#ctx0" brushRef="#br0" timeOffset="108114.67">22926 13750 68 0,'4'16'25'0,"-4"4"-2"15,0 1-4-15,5-2-4 16,-5-1 15-16,0-3 15 16,0-3 16-16,0-1 20 15,0-11 28-15,0 0-1 0,0 0-6 16,0 0 0-1,0 0-21-15,5-15-17 0,-5-2-19 16,6-3-21 0,-4-2-30-16,4-3-1 0,-1-1 5 15,3-1 2 1,2 4 1-16,2 3 0 0,2 4 1 16,2 4 1-16,0 4-1 15,3 4 1-15,1 4 0 16,-1 0 0-16,1 7 1 15,-2 1 2-15,-1 2-1 16,-3 4-2-16,-2 1-3 16,-4 3 0-16,-1 1 0 15,-7 0 0-15,2 1-115 16,-2 0-53-16,-3-4-6 0,3 3-25 16,0-19 1-16,-15 20 29 15</inkml:trace>
  <inkml:trace contextRef="#ctx0" brushRef="#br0" timeOffset="110602.25">20493 14735 373 0,'0'0'140'0,"0"0"-28"15,0 0-14-15,0 0-11 16,0 0-22-16,13 0-29 16,8 0-12-16,2-9-1 15,7 1 2-15,4-5-8 0,4 1-6 16,-2-2-13-16,0 0 8 15,-4 1-8-15,-4 1 8 16,-6 4-8-16,-3 2 3 16,-9 2-9-16,-10 4 3 15,0 0 8-15,11 12-6 16,-11 6 2-16,0 6-7 16,0 9 9-16,0 10-5 15,0 9 9-15,0 6-6 16,0 6 0-16,0-1 0 15,2-1 2-15,-2-3 3 16,8-7-2-16,-6-9-1 0,4-7-1 16,-6-9-47-16,4-4-75 15,-4-6-35-15,-9-6-22 16,9-11-12-16,-23 11-7 16,3-5 89-16</inkml:trace>
  <inkml:trace contextRef="#ctx0" brushRef="#br0" timeOffset="110758.49">20613 15213 576 0,'9'-25'199'15,"2"-4"-25"-15,10 0-102 16,9 3-79-16,6 1-2 16,8-3-64-16,9 4-67 15,8-1-35-15,2-5-18 16,7 3-5-16,-4-7 1 0</inkml:trace>
  <inkml:trace contextRef="#ctx0" brushRef="#br0" timeOffset="111055.3">21433 14761 311 0,'-26'29'182'15,"-3"4"-47"-15,6 6-67 16,-7 0-3-16,7 3 1 15,1-10-6-15,10 0-2 16,4-10-15-16,8-7-32 0,0-15-8 16,21 3 0-1,0-16-1-15,4-5-2 16,2-5 5-16,-4-5-1 16,-4-5 3-16,-5 0-7 0,-4 1 0 15,-10 4 0-15,-5 6 0 16,-9 3-43-16,3 6-114 15,11 13-26-15,-14-5-10 16,14 5-15-16,5 12-2 16</inkml:trace>
  <inkml:trace contextRef="#ctx0" brushRef="#br0" timeOffset="111586.56">23301 14827 628 0,'0'-17'203'0,"-11"-9"-11"15,-2-3-192-15,10 1 0 16,3-1-4-16,9 3 6 15,3 1-7-15,2 5 7 16,6 2-8-16,5 6 6 16,2 3 0-16,2 4 1 15,0 5-2-15,-2 5-2 0,-1 8 5 16,-5 7-8 0,-6 9 10-16,-10 7-7 0,-8 12 6 15,-8 8-9-15,-11 9 8 16,-8 6-3-16,-6 4 2 15,-2-3 0-15,0-3-3 16,7-7 0-16,8-10 3 16,12-14 0-16,11-13 0 15,17-12-2-15,9-18 0 16,10-10 3-16,5-10-1 16,0-6 2-16,-1-9-4 15,-11-6 1-15,-8-3 0 16,-12 3 0-16,-13 5 1 15,-12 9 0-15,-8 5 3 16,-12 10-1-16,-7 14-31 0,-1 6-90 16,1 10-54-16,8 4-9 15,3-5-16-15,13 3-6 16,4-11 85-16</inkml:trace>
  <inkml:trace contextRef="#ctx0" brushRef="#br0" timeOffset="111898.99">24035 14859 376 0,'5'34'183'0,"-16"-4"4"16,-6 2-74-16,2 4-84 15,1-1-7-15,7-3-2 0,2-6-3 16,12-7 2-16,4-10-3 15,11-9-6-15,7-7-9 16,5-8-4-16,-1-5 2 16,-1-4 3-16,-2-4 2 15,-8-3-1-15,-9 0 2 16,-4 1 0-16,-9 4 0 16,-10 5-1-16,-2 3-7 15,-8 1-98-15,1 8-56 16,-3 9-17-16,-3 0-6 15,-1 19-19-15,-10 0-2 0</inkml:trace>
  <inkml:trace contextRef="#ctx0" brushRef="#br0" timeOffset="115533.71">21518 15651 119 0,'-3'17'49'0,"0"7"-18"16,3 11-12-16,0 11-10 16,5 11-6-16,1 11 3 15,-1 14 1-15,5 8 1 16,0 13 0-16,0 5 3 0,3 7 1 16,-4 0-3-16,2 7-3 15,-1-4-4-15,0-6-33 16,2-1-35-16,-3-17-16 15,8-4-30-15,-6-25 104 16,11-2 8-16</inkml:trace>
  <inkml:trace contextRef="#ctx0" brushRef="#br0" timeOffset="115900.32">23745 15809 89 0,'-10'28'98'15,"1"14"-32"-15,-4 14-8 16,-3 19 2-16,-3 13 0 16,-6 16-5-16,8 9-9 15,-4 5-5-15,4-1-10 16,1-4-12-16,4-11-9 16,1-16-6-16,4-14-9 15,7-19-59-15,0-11-39 16,-3-24-32-16,3-18-18 0,3-11-3 15,4-19 135 1</inkml:trace>
  <inkml:trace contextRef="#ctx0" brushRef="#br0" timeOffset="118271.27">20056 1152 406 0,'13'-65'203'15,"-13"65"-29"-15,8-63-35 16,-8 63-38-16,5-57-101 16,-5 57 0-16,0-49 0 0,0 49 0 15,0 0 0-15,0 0 0 16,-11-47 0-16,11 47 0 15,0 0 0-15,0 0 0 16,-41 81 0-16,27 18 0 16,-3 28 0-16,6 30 0 15,1 27 0-15,10 36 0 16,0 19 0-16,10 10 0 16,3-27 0-16,5 4 0 15,-3-1 0-15,-3 1 0 16,-5-5 0-16,-7-6 0 15,-3-7 0-15,-6-10 0 16,-3-7 0-16,-3-15 0 0,1-16 0 16,2-20 0-1,3-22 0-15,2-21 0 0,0-20 0 16,-1-20 0-16,0-20-8 16,2-18-96-16,-8-19-46 15,0-16-30-15,3-17-12 16,-7-26 3-16,1-14-10 15</inkml:trace>
  <inkml:trace contextRef="#ctx0" brushRef="#br0" timeOffset="123794.4">18194 1003 48 0,'0'0'35'15,"0"0"0"-15,0 0-5 16,0 0 2-16,49-15 13 15,-49 15 2-15,0 0 0 16,0 0-4-16,0 0-4 16,0 0 0-16,0 0-3 15,0 0-5-15,45-8-1 16,-45 8-2-16,0 0 6 16,0 0 9-16,0 0 14 0,0 0 14 15,0 0-1-15,0 0-4 16,0 0-4-16,0 0-7 15,0 0-55-15,0 0 0 16,0 0 0-16,0 0 0 16,0 0 0-16,0 0 0 15,0 0 0-15,0 0 0 16,0 0 0-16,0 0 0 16,0 0 0-16,0 0 0 15,0 0 0-15,0 0 0 16,0 0 0-16,0 0 0 15,0 0 0-15,0 0 0 0,0 0 0 16,0 0 0-16,0 0 0 16,0 0 0-1,0 0 0-15,0 0 0 0,0 0 0 16,0 0 0-16,0 0 0 16,0 0 0-16,0 0 0 15,0 0 0-15,0 0 0 16,0 0 0-16,0 0 0 15,0 0 0-15,0 0 0 16,0 0 0-16,0 0 0 16,0 0 0-16,0 0 0 15,0 0 0-15,0 0 0 16,0 0 0-16,0 0 0 16,0 0 0-16,0 0 0 15,0 0 0-15,0 0 0 0,0 0 0 16,0 0 0-16,0 0 0 15,0 0 0-15,0 0 0 16,0 0 0-16,0 0 0 16,0 0 0-16,0 0 0 15,0 0 0-15,-47 29 0 16,47-29 0-16,0 0 0 16,-70 6 0-16,70-6 0 15,-52 4 0-15,52-4 0 16,-50 5 0-16,50-5 0 15,-48 6 0-15,48-6 0 16,0 0 0-16,-63 22 0 16,63-22 0-16,-31 21 0 15,9 14 0-15,7 6 0 16,5 6 0-16,4 3 0 16,-1 2 0-16,3-4 0 0,-3-6 0 15,2-14 0-15,5-10 0 16,0-4 0-16,0-14 0 15,0 0 0-15,0 0 0 16,12 4 0-16,-12-4 0 16,20-17 0-16,-6 7 0 15,4-3 0-15,4-1 0 16,3-2 0-16,3 2 0 16,3 1 0-16,0 4 0 15,2 5 0-15,-1 4 0 0,-3 11 0 16,-4 5 0-1,-2 7 0-15,-4 3 0 0,-6 8 0 16,-3 1 0-16,-10 6 0 16,0 0 0-16,-12 1 0 15,-1-1 0 1,-8 0 0-16,-3-3 0 0,-7-1 0 16,-4-4 0-16,-3-4 0 15,-1-7 0-15,-2-5 0 16,0-10-17-16,7-7-142 15,5-8-12-15,10-15-8 16,11-10 2-16,10-17-5 16</inkml:trace>
  <inkml:trace contextRef="#ctx0" brushRef="#br0" timeOffset="124747.46">17404 2371 381 0,'-43'14'192'0,"8"-9"4"15,13-5-74-15,22 0-74 16,-12 0 6-16,28 0-24 0,6-6-30 16,16 2 0-1,15-4 0-15,17-4 0 0,19-2 0 16,22-7 0 0,25-4 0-16,20-5 0 0,22-3 0 15,19-2 0-15,18-3 0 16,11 0 0-16,15 1 0 15,11 2 0-15,7 2 0 16,5 3 0-16,1 3 0 16,3 2 0-16,-1 3 0 15,-4 5 0-15,-12 0 0 16,-13 4 0-16,-17 3 0 16,-15 1 0-16,-17 3 0 0,-19 2 0 15,-22 1 0 1,-17-1 0-16,-20 4 0 0,-16 0 0 15,-20 0 0-15,-19 0 0 16,-15 0 0-16,-9 0 0 16,-14-3 0-1,-8 3 0-15,-10 0 0 0,0-17 0 16,-10 8 0-16,-8-9-86 16,-3 1-74-16,-3-2-20 15,-10-2-10-15,-4 3-11 16,-7 0-5-16</inkml:trace>
  <inkml:trace contextRef="#ctx0" brushRef="#br0" timeOffset="131641.57">18818 1206 725 0,'0'0'200'15,"36"-8"-102"-15,-40 23-98 16,-1 10 0-16,1 3 0 16,4 1 0-16,0 4 0 15,9 5 0-15,-9 1 0 16,7-2 0-16,-4-4 0 16,-3-3 0-16,3-7 0 0,-3 0 0 15,0-8 0-15,0-3 0 16,0-12 0-16,0 0 0 15,0 0 0-15,-4-20 0 16,4-7 0-16,-4-10 0 16,4 37 0-16,0-50 0 15,0 50 0-15,7-63 0 16,-7 63 0-16,13-68 0 16,-13 68 0-16,20-68 0 15,-20 68 0-15,30-65 0 16,-30 65 0-16,32-57 0 15,-32 57 0-15,0 0 0 16,54-51 0-16,-54 51 0 16,43 0 0-16,-5 27 0 0,-7 18 0 15,-5 10 0-15,-10 8 0 16,0 2 0-16,-6-5 0 16,1-13 0-16,-11-18 0 15,5-8-66-15,-5-6-121 16,0-15-16-16,0 0-4 15,-9-11 1-15,9-14 52 16</inkml:trace>
  <inkml:trace contextRef="#ctx0" brushRef="#br0" timeOffset="132032.21">19292 802 592 0,'0'0'211'0,"0"0"-5"15,14-55-192-15,-14 55-14 16,0 0 0-16,0 0 0 16,26-49 0-16,-26 49 0 15,0 0 0-15,0 0 0 16,47-20 0-16,-47 20 0 15,0 0 0-15,0 0 0 16,51 13 0-16,-51-13 0 16,0 0 0-16,0 0 0 15,27 47 0-15,-27-47 0 16,0 0 0-16,9 52 0 16,-9-52 0-16,0 0 0 0,4 52 0 15,-4-52 0-15,0 0-20 16,0 0-112-16,0 0-50 15,60 48-21-15,-60-48 3 16,46 0-1-16,-46 0 116 16</inkml:trace>
  <inkml:trace contextRef="#ctx0" brushRef="#br0" timeOffset="132831.07">21500 1141 34 0,'0'0'93'0,"0"0"-2"16,0 0-62-16,0 0-15 15,23 25-3-15,-19-3-2 16,7 9-1-16,-6 2 2 16,6 2 9-16,-11-9 27 15,4-6 45-15,-4-10 12 16,0-10 3-16,0 0 0 0,0 0-1 15,0 0-5 1,0 0-52-16,0 0-48 0,6-67 0 16,-6 67 0-16,15-52 0 15,-15 52 0-15,20-62 0 16,-20 62 0-16,31-68 0 16,-31 68 0-16,33-68 0 15,-33 68 0-15,41-64 0 16,-41 64 0-16,46-53 0 15,-46 53 0-15,53-33 0 16,-53 33 0-16,60-6 0 0,-60 6 0 16,57 23 0-16,-57-23 0 15,52 44 0 1,-24-1 0-16,16 16 0 16,-9 3 0-16,-3-4 0 0,-6-8 0 15,-10-11 0-15,-6-11 0 16,-3-15 0-16,-7-13 0 15,0 0 0-15,0 0 0 16,0 0 0-16,0 0-141 16,0 0-43-16,0 0-13 15,0 0 8-15,-8-54-15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2-28T11:36:58.078"/>
    </inkml:context>
    <inkml:brush xml:id="br0">
      <inkml:brushProperty name="width" value="0.05292" units="cm"/>
      <inkml:brushProperty name="height" value="0.05292" units="cm"/>
      <inkml:brushProperty name="color" value="#FFFFFF"/>
    </inkml:brush>
  </inkml:definitions>
  <inkml:trace contextRef="#ctx0" brushRef="#br0">11367 853 746 0,'0'0'192'0,"0"0"-107"16,24-51-85-16,-24 51 0 15,0 0 0-15,0 0 0 16,0 0 0-16,-10 76 0 15,-2 19 0-15,-1 19 0 16,1 12 0-16,-2 9 0 16,5 2 0-16,0-3 0 15,9-20 0-15,0-49 0 16,4-14-138-16,5-22-40 16,3-17-6-16,6-12-4 0,2-22 6 15</inkml:trace>
  <inkml:trace contextRef="#ctx0" brushRef="#br0" timeOffset="359.34">11620 1320 291 0,'13'-24'141'16,"-13"11"-6"-16,0 13-35 16,7 19-21-16,-5 17-12 15,-12 11-28-15,2 12-13 16,3 2-9-16,-4 1 5 15,5-3 1-15,-2-8 10 16,6-8-10-16,3-10 2 0,12-10-23 16,0-14-2-16,13-9 0 15,3-5 0-15,5-11 0 16,4-5 0-16,0-10 0 16,-4-8 0-16,-5-4 0 15,-8-6 0-15,-7 1 0 16,-11 2 0-16,-9 5 0 15,-11 8 0-15,-7 9 0 16,-4 13 0-16,-6 11 0 16,1 7 0-16,-3 4-25 15,6 7-164-15,7-2-21 16,3-1 4-16,16-1-6 16,2-14 31-16</inkml:trace>
  <inkml:trace contextRef="#ctx0" brushRef="#br0" timeOffset="687.45">12104 1393 159 0,'0'27'123'0,"0"17"-14"16,0 6-62-16,-7 6-2 15,3-3-1-15,4-3-4 16,0-5-2-16,6-8 23 15,13-8 15-15,0-18-3 16,12-5-1-16,1-14-2 16,6-2-9-16,-1-11-56 15,0-2-5-15,-8-7 0 16,-5-8 0-16,-8 0 0 16,-12-5 0-16,-10-2 0 0,-8-2 0 15,-8 5 0-15,-9 4 0 16,-2 9 0-16,-3 14 0 15,3 8 0-15,-3 13-85 16,8 8-101-16,4 12-24 16,6-5 5-16,13 1-8 15</inkml:trace>
  <inkml:trace contextRef="#ctx0" brushRef="#br0" timeOffset="1156.13">12860 1456 96 0,'10'64'108'16,"-10"-1"-7"-16,-6 1-55 16,2-7 0-16,-3-9 37 15,4-8 23-15,-7-15-12 16,10-4 0-16,0-21-3 15,0 0-7-15,-12-11-10 16,12-7-74-16,-6-15 0 16,6-8 0-16,0-9 0 0,0-11 0 15,0-4 0 1,7-4 0-16,-7 69 0 0,8-70 0 16,-8 70 0-16,16-61 0 15,-16 61 0 1,18-46 0-16,7 16 0 0,0 20 0 15,8 16 0 1,-4 17 0-16,6 14 0 0,-5 15 0 16,4 9 0-16,-8-1 0 15,-1 1 0-15,-3-7 0 16,-7-2 0-16,-5-7 0 16,-2-2 0-16,-8-14-43 15,0-2-130-15,0-9-2 16,0-18-16-16,0 0-4 15,0 0-5-15</inkml:trace>
  <inkml:trace contextRef="#ctx0" brushRef="#br0" timeOffset="1406.16">13438 1630 714 0,'40'-3'191'0,"11"-8"-73"16,6 4-118-16,8-3 0 15,8 3 0-15,-2 0 0 16,-1 0 0-16,-6 0 0 0,-9 3 0 16,-8 1-4-1,-14-3-115-15,-10 2-55 0,-4-3-8 16,-19 7-16-16,11-19 2 15,-16 4 46-15</inkml:trace>
  <inkml:trace contextRef="#ctx0" brushRef="#br0" timeOffset="2093.6">13830 1213 703 0,'0'0'211'16,"0"0"-102"-16,0 0-109 15,0 0 0-15,0 0 0 16,4-33 0-16,-4 47 0 0,-4 16 0 16,4 13 0-16,0 11 0 15,0 10 0-15,4 10 0 16,0 4 0-16,1-3 0 15,0-7 0-15,0-4 0 16,-1-14-70-16,2-5-106 16,2-9-21-16,-1-15-7 15,4-7 1-15,1-14 30 16</inkml:trace>
  <inkml:trace contextRef="#ctx0" brushRef="#br0" timeOffset="2974.85">14904 1024 180 0,'0'0'203'16,"82"-26"-12"-16,-82 26-82 16,63-16 0-16,-63 16 0 15,0 0 4-15,55-14-104 0,-55 14-9 16,0 0 0 0,0 0 0-16,0 0 0 0,0 0 0 15,0 0 0-15,0 0 0 16,-48 7 0-16,48-7 0 15,0 0 0-15,-58 5 0 16,58-5 0-16,0 0 0 16,-64 0 0-16,64 0 0 15,0 0 0-15,-64 5 0 16,64-5 0-16,0 0 0 16,-57 0 0-16,57 0 0 15,0 0 0-15,0 0 0 16,-46 4 0-16,46-4 0 15,0 0 0-15,0 0 0 16,0 0 0-16,0 0 0 0,0 0 0 16,0 0 0-16,0 0 0 15,-24 55 0-15,24-55 0 16,0 0 0-16,0 0 0 16,-10 50 0-16,10-16 0 15,-2 3 0-15,-2-1 0 16,4-3 0-16,-5-5 0 15,5-5 0-15,0-5 0 16,0-7 0-16,0-11 0 16,0 0 0-16,0 0 0 15,12 4 0-15,-12-4 0 16,12-13 0-16,-12 13 0 16,21-16 0-16,-10 6 0 0,5 5 0 15,-1 1 0-15,4 4 0 16,0 0 0-16,0 7 0 15,4 5 0-15,1 4 0 0,-2 9 0 16,3 0 0-16,0 3 0 16,-4 2 0-16,-5-1 0 15,2 3 0-15,-7 0 0 16,-6 2 0-16,-5-2 0 16,-5 2 0-16,-7 1 0 15,-8 1 0-15,-4-1 0 16,-6-1 0-16,-4-3 0 15,-6-6 0-15,-3-4 0 16,0-5 0-16,-6-16-78 16,12-5-72-16,-2-11-3 15,9-9-13-15,8-10-14 16,9-7-13-16</inkml:trace>
  <inkml:trace contextRef="#ctx0" brushRef="#br0" timeOffset="3600.81">16103 916 301 0,'54'-10'150'0,"-54"10"8"15,0 0-52-15,53-11 1 16,-53 11 5-16,0 0-23 16,0 0-89-16,0 0 0 15,0 0 0-15,0 0 0 16,0 0 0-16,0 0 0 15,0 0 0-15,-21 54 0 16,21-54 0-16,0 0 0 16,-64 54 0-16,64-54 0 15,-48 41 0-15,48-41 0 16,-48 38 0-16,48-38 0 16,-45 39 0-16,45-39 0 15,0 0 0-15,-63 49 0 16,63-49 0-16,0 0 0 0,0 0 0 15,-46 32 0-15,46-32 0 16,0 0 0-16,0 0 0 16,12 12 0-16,10 1 0 15,3 4 0-15,7 7 0 16,4 4 0-16,4 6 0 16,5 2 0-16,2 6 0 15,-5-10 0-15,-2-1 0 16,-7-3 0-16,-4-5 0 15,-4-4 0-15,-6-4 0 0,-5-5 0 16,-4-2 0 0,-10-8-46-16,0 0-112 0,0 0-10 15,0 0-17-15,0 0-7 16,-19 10-13-16</inkml:trace>
  <inkml:trace contextRef="#ctx0" brushRef="#br0" timeOffset="4007.08">15830 1467 597 0,'-12'-4'208'0,"12"4"-5"16,-13 0-188-16,13 0-15 15,0 0 0-15,0 0 0 16,0 0 0-16,0 0 0 16,12 8 0-16,1-1 0 15,4 7 0-15,5 6 0 16,7 6 0-16,4 7 0 16,3 5 0-16,6 2 0 15,4 4 0-15,-4-2 0 16,1-2 0-16,-5-3 0 0,-1-6 0 15,-6-5 0 1,-6-7 0-16,-5-2 0 0,-6-8 0 16,-3 0 0-16,-11-9 0 15,9 10 0-15,-9-10-41 16,0-16-120-16,-5 5 0 16,5-7-17-16,0-4 9 15,0-7-17-15</inkml:trace>
  <inkml:trace contextRef="#ctx0" brushRef="#br0" timeOffset="5210.08">17102 905 171 0,'-13'-52'124'0,"13"52"-3"16,0 0-37-16,0 0-34 0,0 0 6 15,0 0-17 1,0 0-20-16,0 0-23 0,0 0 3 16,43 83-2-1,-49-14 2-15,12 11-6 0,-11 5 6 16,11 7-7-16,-6-11 4 15,9-4-46-15,-9-19-38 16,0-21-51-16,11-7 0 16,-11-17 3-16,14-7 53 15</inkml:trace>
  <inkml:trace contextRef="#ctx0" brushRef="#br0" timeOffset="5522.55">17376 1129 298 0,'0'0'133'0,"0"0"-23"15,0-34-112-15,11 40 8 16,-17 16 16-16,1 19-2 16,-5 4 11-16,16-1 0 15,-6-8 8-15,17-11-4 16,1-12 13-16,0-6 12 15,6-3 1-15,-2-4-7 16,2-8-5-16,-3-8-21 16,-21 16-28-16,0 0 0 15,0 0 0-15,39-55 0 16,-39 55 0-16,0 0 0 16,22-56-21-16,-22 56-129 15,0 0-34-15,15-59-9 0,-15 59-1 16,0 0 0-16</inkml:trace>
  <inkml:trace contextRef="#ctx0" brushRef="#br0" timeOffset="5835.04">17733 981 441 0,'0'0'141'0,"46"36"-30"15,-46-36-101-15,-9 39 17 16,9-3 8-16,0 2 14 16,-3-2 6-16,6-1 2 0,-3-35-15 15,0 0 9-15,0 0-47 16,0 0-4-16,61 20 0 16,-61-20 0-16,0 0 0 15,46-29 0-15,-46 29 0 16,0 0 0-16,29-45 0 15,-29 45 0-15,0 0 0 16,17-49-102-16,-17 49-72 16,0 0-22-16,0 0-12 15,8-52 7-15,-8 52 59 16</inkml:trace>
  <inkml:trace contextRef="#ctx0" brushRef="#br0" timeOffset="6194.38">18122 1015 162 0,'0'0'124'16,"51"24"4"-16,-30-15-49 15,23 25 15-15,-16 3 22 16,-6 3-22-16,-13-3-4 16,-9 1-15-16,0-12-14 15,0-26-61-15,0 0 0 16,0 0 0-16,0 0 0 15,0 0 0-15,0-46 0 16,0 46 0-16,0 0 0 0,25-61 0 16,-25 61 0-16,0 0 0 15,32-62 0-15,-32 62 0 16,0 0 0-16,0 0 0 16,58-41 0-16,-58 41 0 15,36 9 0-15,2 15 0 16,-9 12 0-16,3 11-91 15,-8 4-84-15,0-2-16 16,-4-12 11-16,-4-16-16 16,-2-21 8-16</inkml:trace>
  <inkml:trace contextRef="#ctx0" brushRef="#br0" timeOffset="6444.36">18981 1183 665 0,'0'0'170'0,"0"0"-3"16,55 0-174-16,-55 0 17 16,0 0 8-16,55 7-18 15,-55-7 0-15,0 0 0 16,67 4 0-16,-67-4-20 15,49 0-84-15,-49 0-45 16,54 0-27-16,-54 0 2 16,58 0-2-16,-58 0 8 15</inkml:trace>
  <inkml:trace contextRef="#ctx0" brushRef="#br0" timeOffset="6664.84">19352 1032 663 0,'-7'13'201'15,"-13"16"-42"-15,11 18-159 16,5 17 0-16,11 14 0 0,-2 1 0 16,6 4 0-16,-1-14-28 15,1-24-135-15,-1-10-21 16,-2-10-5-16,1-14-2 15,-9-11-1-15</inkml:trace>
  <inkml:trace contextRef="#ctx0" brushRef="#br0" timeOffset="7242.92">19806 996 25 0,'0'0'-2'16,"0"0"0"-16,0 0 26 16,0 0 9-16,49 16 5 15,-49-16-1-15,0 0-3 0,0 0 3 16,0 0 2-16,0 0-2 15,0 0-15-15,0 0-10 16,0 0-3-16,0 0 1 16,0 0-4-16,0 0 2 15,0 0 6-15,0 0 9 16,0 0 3-16,0 0 1 16,0 0-1-16,0 0-5 15,0 0 3-15,0 0-6 16,0 0-5-16,0 0-11 15,0 0-4-15,0 0-1 16,0 0-3-16,0 0-6 16,0 0-21-16,0 0-18 0,0 0-15 15,0 0-15-15,0 0-12 16,0 0-5-16,0 0-4 16,0 0 88-16</inkml:trace>
  <inkml:trace contextRef="#ctx0" brushRef="#br0" timeOffset="8414.67">19854 1019 48 0,'0'0'106'15,"0"0"17"-15,47 34-36 16,-47 9-9-16,8 13 8 15,-8 4-6-15,5 9-18 16,-5 3-5-16,0 1 14 16,0-9-10-16,-3-16-11 15,5-13-3-15,-2-13 0 16,0-7-27-16,0-15-20 16,0 0 0-16,-2-15 0 15,2-8 0-15,-4-10 0 16,4-11 0-16,0 44 0 15,0-62 0-15,0 62 0 16,5-76 0-16,-5 76 0 0,11-80 0 16,-11 80 0-16,22-79 0 15,-22 79 0-15,27-74 0 16,-27 74 0-16,36-62 0 16,-36 62 0-16,42-47 0 15,-42 47 0-15,59-22 0 16,-59 22 0-16,60 12 0 15,5 25 0-15,-6 16 0 16,-5 12 0-16,-11 4 0 16,-2 3 0-16,-13-5 0 15,-11-9 0-15,-17-25 0 16,0-8 0-16,0-7 0 16,0-7 0-16,0-11-40 0,-12-5-97 15,12 5-45 1,-19-20 0-16,10 3-9 15,-4-5 5-15</inkml:trace>
  <inkml:trace contextRef="#ctx0" brushRef="#br0" timeOffset="19965.7">15505 331 236 0,'0'0'121'0,"0"0"1"15,-18-47 1-15,18 47 1 16,0 0-1-16,0 0-17 15,0 0-38-15,0 0-68 0,0 0 0 16,0 0 0-16,0 0 0 16,0 0 0-16,0 0 0 15,0 0 0-15,0 0 0 16,0 0 0-16,0 0 0 16,0 0 0-16,0 0 0 15,0 0 0-15,0 0 0 16,20 49 0-16,-20-49 0 15,0 0 0-15,0 0 0 16,0 0 0-16,0 0 0 16,27 50 0-16,-27-50 0 15,0 0 0-15,0 0 0 16,0 0 0-16,0 0 0 0,0 0 0 16,0 0 0-1,0 0 0-15,0 0 0 0,0 0 0 16,0 0 0-16,0 0 0 15,0 0 0-15,0 0 0 16,0 0 0-16,0 0 0 16,0 0 0-16,0 0 0 15,0 0 0-15,22-54 0 16,-22 54 0-16,0 0 0 16,0 0 0-16,12-53 0 15,-12 53 0-15,0 0 0 16,0 0 0-16,22-50 0 15,-22 50 0-15,0 0 0 16,0 0 0-16,0 0 0 16,0 0 0-16,45-35 0 0,-45 35 0 15,0 0 0-15,0 0 0 16,0 0 0-16,0 0 0 16,50 8 0-16,-50-8 0 15,0 0 0-15,0 0 0 16,0 0 0-16,0 0 0 15,45 46 0-15,-45-46 0 16,0 0 0-16,0 0 0 16,0 0 0-16,41 54 0 15,-41-54 0-15,0 0 0 16,0 0 0-16,0 0 0 16,34 54 0-16,-34-54 0 15,0 0 0-15,0 0 0 16,0 0 0-16,0 0 0 15,0 0 0-15,28 46 0 0,-28-46 0 16,0 0 0-16,0 0 0 16,0 0-61-16,0 0-117 15,0 0-1-15,0 0-7 16,0 0-4-16,0 0 1 16</inkml:trace>
  <inkml:trace contextRef="#ctx0" brushRef="#br0" timeOffset="20918.71">15954 224 179 0,'0'0'84'15,"0"0"-13"-15,0 0-24 16,0 0-15-16,0 0-12 16,0 0-8-16,0 0-8 15,0 0-8-15,0 0 2 16,0 0 0-16,0 0 1 15,0 0 0-15,0 0 2 16,52 16-2-16,-52-16 1 16,0 0 0-16,49 12-1 15,-49-12 3-15,0 0-2 0,53 11 2 16,-53-11-2-16,0 0 1 16,55 10-1-16,-55-10 4 15,0 0 1-15,46 7-4 16,-46-7 4-16,0 0-2 15,0 0 4-15,0 0-1 16,52 4-1-16,-52-4-1 16,0 0 2-16,0 0 3 15,0 0 1-15,0 0 3 16,0 0-2-16,0 0 1 16,0 0 0-16,0 0-1 15,0 0 1-15,0 0-6 16,0 0 1-16,0 0-3 15,0 0-2-15,0 0 0 16,0 0 1-16,0 0 2 0,0 0-6 16,0 0 8-16,0 0 8 15,0 0 11-15,0 0 10 16,0 0 8-16,0 0 3 16,0 0 0-16,0 0 4 15,0 0-2-15,0 0-11 16,0 0-8-16,0 0-4 15,7 50-26-15,-7-50 0 16,0 0 0-16,0 0 0 16,-42 50 0-16,42-50 0 15,0 0 0-15,0 0 0 16,-47 54 0-16,47-54 0 16,0 0 0-16,0 0 0 0,-37 46 0 15,37-46-47 1,0 0-35-16,0 0-23 0,0 0-32 15,0 0-17-15,0 0 1 16,0 0 2-16,0 0 2 16</inkml:trace>
  <inkml:trace contextRef="#ctx0" brushRef="#br0" timeOffset="21996.76">16545 262 138 0,'0'0'60'0,"0"0"2"0,0 0 2 15,45-30-4-15,-45 30-7 16,0 0-3-16,0 0 3 16,0 0 15-16,0 0 18 15,0 0 12-15,0 0-7 16,0 0-1-16,0 0-40 16,0 0-50-16,0 0 0 15,0 0 0-15,0 0 0 16,0 0 0-16,0 0 0 15,0 0 0-15,0 0 0 16,-53 9 0-16,53-9 0 16,0 0 0-16,0 0 0 0,0 0 0 15,-53 14 0-15,53-14 0 16,0 0 0-16,0 0 0 16,0 0 0-16,0 0 0 15,-46 22 0-15,46-22 0 16,0 0 0-16,0 0 0 15,0 0 0-15,0 0 0 16,0 0 0-16,-8 45 0 16,8-45 0-16,0 0 0 15,0 0 0-15,0 0 0 16,0 0 0-16,0 0 0 16,19 50 0-16,-19-50 0 15,0 0 0-15,0 0 0 0,0 0 0 16,0 0 0-1,0 0 0-15,0 0 0 0,52 19 0 16,-52-19 0-16,0 0 0 16,0 0 0-16,0 0 0 15,0 0 0-15,47 0 0 16,-47 0 0-16,0 0 0 16,0 0 0-16,0 0 0 15,0 0 0-15,0 0 0 16,51 26 0-16,-51-26 0 15,0 0 0-15,0 0 0 16,0 0 0-16,0 0 0 16,0 54 0-16,0-54 0 15,0 0 0-15,0 0 0 16,0 0 0-16,-40 50 0 16,40-50 0-16,0 0 0 15,0 0 0-15,0 0 0 0,-53 37 0 16,53-37 0-16,0 0 0 15,0 0 0-15,0 0 0 16,0 0 0-16,0 0 0 16,0 0 0-16,-44 18 0 15,44-18 0-15,0 0 0 16,0 0 0-16,0 0-141 16,0 0-41-16,0 0-3 15,0 0-4-15,0 0-7 16</inkml:trace>
  <inkml:trace contextRef="#ctx0" brushRef="#br0" timeOffset="23496.7">16348 544 97 0,'0'0'60'15,"0"0"-2"-15,0 0-5 16,0 0-5-16,0 0-3 16,0 0 1-16,0 0 3 0,0 0 4 15,0 0 8-15,0 0 7 16,0 0 12-16,0 0 14 16,0 0-1-16,0 0-7 15,0 0-54-15,0 0-32 16,0 0 0-16,0 0 0 15,0 0 0-15,0 0 0 16,0 0 0-16,0 0 0 16,0 0 0-16,0 0 0 15,0 0 0-15,0 0 0 16,0 0 0-16,0 0 0 16,0 0 0-16,-54 46 0 15,54-46 0-15,0 0 0 0,0 0 0 16,0 0 0-1,-46 37 0-15,46-37 0 0,0 0 0 16,0 0 0-16,0 0 0 16,0 0 0-16,-50 39 0 15,50-39 0-15,0 0 0 16,0 0-117-16,0 0-62 16,0 0-18-16,0 0-11 15,0 0 6-15,0 0 82 16</inkml:trace>
  <inkml:trace contextRef="#ctx0" brushRef="#br0" timeOffset="39884.68">16258 2709 409 0,'0'0'146'0,"0"0"-13"16,0 0-17-16,-15 5-19 0,15-5-20 15,0 0-32-15,-6 10-45 16,6-10 0-16,-8 15 0 16,6-4 0-16,-5 4 0 15,1 3 0-15,-5 5 0 16,-4 4 0-16,-1 3 0 15,-5 2 0-15,-4 0 0 16,0 0 0-16,-5 1 0 16,3-5 0-16,-2 0 0 15,0-2 0-15,7-5 0 16,1 0 0-16,1-6 0 16,8-2 0-16,1-1 0 15,11-12 0-15,-17 17 0 16,17-17 0-16,-12 9 0 0,12-9 0 15,0 0 0-15,-12 8 0 16,12-8 0-16,0 0 0 16,0 0 0-16,0 0 0 15,0 0 0-15,0 0 0 16,0 0 0-16,0 0 0 16,11 8 0-16,-11-8 0 15,13 5 0-15,-13-5 0 16,20 9 0-16,-4-4 0 15,3 2 0-15,-3 1 0 16,10 0 0-16,-1 1 0 16,3 1 0-16,0 3 0 15,4 0 0-15,0 1 0 0,4 1 0 16,-3 1 0 0,0 0 0-16,-3 0 0 0,-2-1 0 15,-2-3 0-15,-4-1 0 16,-8-1 0-16,-3-3 0 15,-11-7 0-15,16 8 0 16,-16-8 0-16,0 0 0 16,0 0 0-16,0 0 0 15,0 0-5-15,0 0-101 16,0 0-57-16,0 0-9 16,0 0-18-16,-10 13-1 15,-2-13-3-15</inkml:trace>
  <inkml:trace contextRef="#ctx0" brushRef="#br0" timeOffset="40400.32">15887 3450 644 0,'-18'-9'190'0,"4"2"-37"16,-4-6-117-16,6 6-36 16,-2-2 0-16,14 9 0 15,-18-13 0-15,18 13 0 16,0 0 0-16,-10-7 0 15,10 7 0-15,0 0 0 16,10 7 0-16,-10-7 0 16,24 14 0-16,-2-2 0 15,8 0 0-15,4 4 0 16,7 4 0-16,7 2 0 16,-2 1 0-16,-3 0 0 15,2-1 0-15,-5-1 0 16,-7-2 0-16,-4-2 0 15,-7-4 0-15,-3-2 0 16,-6-3 0-16,-3-2 0 16,-10-6 0-16,12 8 0 15,-12-8 0-15,0 0 0 0,10 0-97 16,-10 0-70 0,0-19-8-16,6 9-13 0,-3-6 1 15,6 1-3-15</inkml:trace>
  <inkml:trace contextRef="#ctx0" brushRef="#br0" timeOffset="40931.5">17259 2727 408 0,'0'0'192'0,"-14"-9"-26"16,14 9-31-16,0 0-32 16,0 0-84-16,-14 0-19 15,14 0 0-15,0 21 0 16,0-3 0-16,6 10 0 15,-4 10 0-15,-2 9 0 16,6 10 0-16,-6 9 0 16,4 2 0-16,-4 2 0 15,0-3 0-15,0-3 0 16,0-6 0-16,0-9 0 16,0-8 0-16,5-6 0 15,-5-9 0-15,5 1-89 16,-5-11-62-16,0-16-26 15,11 12-7-15,-11-12-2 0,20-20 3 16</inkml:trace>
  <inkml:trace contextRef="#ctx0" brushRef="#br0" timeOffset="41353.39">17619 2989 516 0,'0'0'195'16,"0"0"-26"-16,-10 4-56 0,10-4-83 15,-17 18-30-15,8 0 0 16,-2 3 0-16,-2 5 0 16,3 4 0-16,4 1 0 15,1 2 0-15,5 0 0 16,0-2 0-16,8-2 0 15,8-5 0-15,2-6 0 16,6-3 0-16,1-6 0 16,1-6 0-16,1-3 0 15,0-8 0-15,0-3 0 16,-2-6 0-16,-4-5 0 16,-3-3 0-16,-5-2 0 15,-5-1 0-15,-2 1 0 0,-6 2 0 16,-10 3 0-1,-2 4 0-15,-4 5 0 0,-5 6 0 16,0 7 0-16,-4 0-89 16,3 3-57-16,3 3-36 15,3-6-10-15,16 0-6 16,0 0 3-16</inkml:trace>
  <inkml:trace contextRef="#ctx0" brushRef="#br0" timeOffset="41728.32">18009 3028 312 0,'-7'15'121'0,"0"3"-7"16,0 6-3-16,-2-3-13 15,9 7-14-15,-7-3-18 16,12 5-21-16,0-6-9 15,10 0-16-15,2-5-4 16,5-3-16-16,3-5 0 16,1-5 0-16,2-6 0 15,-4-4 0-15,-2-4 0 16,-1-6 0-16,-8-5 0 16,-6-5 0-16,0-4 0 15,-14 1 0-15,-1-1 0 16,-7 0 0-16,-6 4 0 15,-3 2 0-15,-5 8 0 16,-1 4 0-16,1 10-19 0,0 0-108 16,7 6-38-16,4 4-19 15,4-3-10-15,14 5-4 16,0-12 62-16</inkml:trace>
  <inkml:trace contextRef="#ctx0" brushRef="#br0" timeOffset="42259.53">18562 3131 228 0,'24'26'94'0,"-11"-1"-14"0,3 1-9 15,-6 0-23-15,-4-7 33 16,0 1-8-16,-6-8-4 15,5 1-3-15,-5-13-1 16,0 11 0-16,0-11-2 16,0-11-43-16,-5-3-20 15,5-6 0-15,0-10 0 16,4-2 0-16,0-6 0 16,1-2 0-16,3 0 0 15,3 1 0-15,2 5 0 16,1 5 0-16,1 9 0 15,1 4 0-15,2 7 0 16,2 6 0-16,-1 6 0 16,0 4 0-16,-1 5 0 15,2 4 0-15,-1 5 0 16,-2 2 0-16,0 5 0 0,-4 2 0 16,1-2-4-16,-2 2 2 15,-2-4 5-15,-1-1-5 16,-3-3 7-16,0-2-8 15,-2-6 6-15,-4-3-3 16,0-11 0-16,3 13 0 16,-3-13 0-16,0 0 0 15,0 0-18-15,0 0-94 16,11-8-42-16,-2-2-22 16,0-10-2-16,7 2-1 0,0-6-6 15</inkml:trace>
  <inkml:trace contextRef="#ctx0" brushRef="#br0" timeOffset="42743.93">19442 3056 522 0,'0'0'187'16,"0"0"-32"-16,-5 11-67 15,5-11-34-15,0 0-37 16,12-5-17-16,-2 5-10 16,8-5 0-16,0 3 6 15,7-2 3-15,7 4 0 0,2-5 1 16,6 5 0-1,-1 0 1-15,1 0 0 16,-3 6 1-16,2-2-1 0,-5 0-2 16,-9-4-22-16,-1 4-55 15,-7-4-51-15,-17 0-29 16,11-5-11-16,-11 5-11 16,-12-11-6-16</inkml:trace>
  <inkml:trace contextRef="#ctx0" brushRef="#br0" timeOffset="43056.36">19612 2862 618 0,'0'0'186'0,"0"0"-43"15,-11 10-67-15,15 3-76 16,-4 4 0-16,3 4 0 15,4 8 0-15,-2 6 0 16,2 8 0-16,3 7 0 16,0 1 0-16,1 1 0 15,-1-3 0-15,-1-3 0 16,-2-5 0-16,1-7 0 16,0-7 0-16,-3-8 0 15,1-1-69-15,-6-18-52 16,0 0-37-16,20 0-18 15,-13-21-6-15,8-4-4 0,-1-15 55 16</inkml:trace>
  <inkml:trace contextRef="#ctx0" brushRef="#br0" timeOffset="43868.81">20526 2732 157 0,'23'0'142'0,"-3"0"-2"16,0 0-25-16,-9 0-4 0,2 0-10 16,-13 0-12-16,0 0-14 15,0 0-2-15,0 0-53 16,-12 6-20-16,1-6 0 15,-8 4 0-15,-4-1 0 16,-8 3 0-16,-6-1 0 16,-3 2 0-16,-4 0 0 15,-2 0 0-15,4 0 0 16,2-1 0-16,6-1 0 16,7-2 0-16,6-3 0 15,4 4 0-15,7-4 0 16,10 0 0-16,0 0 0 15,-10 0 0-15,10 0 0 16,0 0 0-16,0 0 0 16,7 18 0-16,-7-7 0 0,4 4 0 15,2 5 0-15,-2 6 0 16,5 5 0-16,-1 1 0 16,-2 2 0-16,1 0 0 15,2-1 0-15,-3-4 0 16,0-4 0-16,-1-4 0 15,-1-6 0-15,-4-3 0 16,0-12 0-16,6 12 0 16,-6-12 0-16,0 0 0 15,0 0 0-15,0 0 0 16,0 0 0-16,15-15 0 16,-15 15 0-16,20-17 0 15,-7 6 0-15,7 1 0 16,1 2 0-16,3-1 0 15,5 2 0-15,-1 7 0 0,2 0 0 16,0 0 0-16,1 12 0 16,-2 0 0-16,-4 5 0 15,-3 2 0-15,-1 4 0 16,-3 1 0-16,-7 1 0 16,-9 2 0-16,-2 0 0 15,-11 1 0-15,-9 0 0 16,-5 0 0-16,-7 0 0 15,-8-5 0-15,-5-1 0 16,-1-6 0-16,-2-5 0 16,7-6 0-16,0-13-73 15,10-9-87-15,7-8-14 16,7-11-14-16,13-4-7 16,4-8 0-16</inkml:trace>
  <inkml:trace contextRef="#ctx0" brushRef="#br0" timeOffset="44368.75">21069 3133 293 0,'13'37'182'0,"-4"-1"-48"0,-5 0-37 15,-8-5 1-15,4 0-16 16,-12-12-5-16,2 0-17 16,-3-9-60-16,3-6 0 15,-3-8 0-15,3-8 0 16,2-9 0-16,0-11 0 16,8-9 0-16,7-6 0 15,2-9 0-15,5-2 0 16,7 1 0-16,2 2 0 15,7 7 0-15,0 9 0 16,2 8 0-16,1 8 0 16,0 14 0-16,-1 9 0 15,1 15 0-15,4 6 0 0,-4 11 0 16,1 7 0-16,0 8 0 16,-4 4 0-16,-6 2 0 15,1-2 0-15,-8-3 0 16,-2-4 0-16,-4-6 0 15,-5-8 0-15,0-6 0 16,-6-5 0-16,3-7 0 16,-3-12 0-16,0 13 0 15,0-13-104-15,0-15-78 16,8 0-5-16,-8-10-6 16,9-3-5-16,-9-12 39 15</inkml:trace>
  <inkml:trace contextRef="#ctx0" brushRef="#br0" timeOffset="56808.02">15793 2545 270 0,'0'0'162'0,"0"0"-12"16,0 0-18-16,0 0-15 15,-10-11-23-15,10 11-21 16,0 0-48-16,0 0-25 15,0 0 0-15,0 0 0 16,-2 11 0-16,2-11 0 16,0 14 0-16,2-4 0 15,1 1 0-15,2 4 0 16,-2 1 0-16,3 0 0 16,-1 1 0-16,2 1 0 0,-3 1 0 15,2-5 0 1,-3-1 0-16,-3-13 0 0,5 17 0 15,-5-17 0-15,0 0 0 16,0 0 0-16,0 0 0 16,0 0 0-16,0 0 0 15,0 0 0-15,0 0 0 16,7-11 0-16,-7-1 0 16,0-1 0-16,0-5 0 15,0-1 0-15,0-2 0 16,0-6 0-16,0 2 0 15,4 1 0-15,1 4 0 16,-2 1 0-16,4 4 0 16,-3 3 0-16,-4 12 0 15,13-12 0-15,-13 12 0 0,15-4 0 16,-4 4 0-16,0 0 0 16,1 0 0-16,4 0 0 15,-2 5 0-15,0 1 0 16,3 4 0-16,-4 2 0 15,-1 3 0-15,-1 2 0 16,0 0 0-16,-2 2 0 16,0-2 0-16,0-2 0 15,-5-1 0-15,3-3 0 16,-7-11 0-16,8 13 0 16,-8-13 0-16,0 0 0 15,0 0-30-15,0 0-94 16,0 0-44-16,12-18-13 0,-12-2-7 15,10 2-4-15,-5-4 52 16</inkml:trace>
  <inkml:trace contextRef="#ctx0" brushRef="#br0" timeOffset="57354.86">16146 2323 458 0,'0'0'163'0,"0"0"-31"15,0 0-35-15,0 0-16 16,0 0-28-16,0 0-37 15,15 5-19-15,-15-5 3 16,21 4-1-16,-8-1 1 16,6-3 0-16,-2 4 1 15,5-4-2-15,2 0 1 16,-2 0-1-16,-5 0 0 16,3 0 1-16,-2 0 0 15,-5 0 0-15,-3 0 0 0,-10 0 1 16,13 0-1-1,-13 0 2-15,0 0 3 0,0 0 2 16,10 11 1-16,-10-11-2 16,0 13-6-16,0-13 0 15,-4 22 0-15,-4-6 0 16,3 0 0-16,-4 5 0 16,-1 0 0-16,-2 5 0 15,-3 0 0-15,3-1 0 16,-3-2 0-16,-1-3 0 15,4-3 0-15,3 3-37 16,-2-10-73-16,11-10-34 16,0 0-24-16,0 0-17 15,0 0 1-15,11-6-8 16</inkml:trace>
  <inkml:trace contextRef="#ctx0" brushRef="#br0" timeOffset="57776.75">16473 2485 57 0,'13'0'47'0,"-13"0"2"16,0 0-8-16,0 0 4 15,0 0 5-15,0 0 3 0,0 0 4 16,0 0 5-16,0 0 12 16,0 11 15-16,0-11-2 15,0 0-7-15,-11 13-8 16,11 0-9-16,-10-1-10 16,7 7-9-16,-7 1-44 15,0 2 0-15,0 4 0 16,-1 3 0-16,-1-4 0 15,1 1 0-15,-2-2 0 16,3-4 0-16,1-2 0 16,-1-5 0-16,6-2 0 15,4-11 0-15,-6 10 0 16,6-10 0-16,0 0-12 0,0 0-78 16,8-15-42-1,-5 5-29-15,6-4-17 0,0 0-3 16,1-7-4-16</inkml:trace>
  <inkml:trace contextRef="#ctx0" brushRef="#br0" timeOffset="58682.89">16617 2166 516 0,'0'0'154'0,"0"0"-18"15,-14-13-23-15,14 13-28 16,0 0-66-16,0 0-19 15,0 0 0-15,0 0 0 16,-6 10 0-16,6-10 0 16,0 0 0-16,-5 15 0 15,5-4 0-15,5 5 0 16,-2 4 0-16,5 4 0 16,-2 3 0-16,3 5 0 15,2 1 0-15,1 2 0 16,2-5 0-16,-3-1 0 15,-1-2 0-15,-4-5 0 16,2-1 0-16,-1-6 0 16,-4-1 0-16,-3-14 0 15,3 18 0-15,-3-18 0 0,0 0 0 16,0 0 0-16,0 0 0 16,0 0 0-16,0 0 0 15,0 0 0-15,0-14 0 16,0 14 0-16,0-24 0 15,-5 8 0-15,-3-8 0 16,-1-1 0-16,-1-3 0 16,-1-4 0-16,0-2 0 15,1-1 0-15,0 2 0 16,3 2 0-16,0 3 0 16,0 7 0-16,3 3 0 15,-2 8 0-15,6 10 0 16,-3-10 0-16,3 10 0 15,0 0 0-15,-3 16 0 16,6-1 0-16,0 5 0 0,5 5 0 16,1 6 0-16,1 2 0 15,2 3 0-15,-1-1 0 16,-2-2 0-16,3-2 0 16,-5-3 0-16,-2-6 0 15,2 3-3-15,-7-13-103 16,5 2-60-16,-5-2-22 15,0-12-9-15,0 0 1 16,-13 0 29-16</inkml:trace>
  <inkml:trace contextRef="#ctx0" brushRef="#br0" timeOffset="92057.49">21387 302 333 0,'0'0'144'16,"-10"-56"-39"-16,10 56-30 0,0 0-12 15,0-48-20 1,0 48-19-16,0 0-6 15,0 0-5-15,0 0-12 0,14 60 2 16,-14-60 2-16,7 82-4 16,-4-31 0-16,6 9 0 15,-2 5 1-15,-19 45 2 16,48 54-10-16,-4 6 11 16,7 10-11-16,-4-9 5 15,7-2-7-15,-8-16-2 0,8 2 1 16,-12-15-4-1,-2 13 16-15,-4 2-11 0,-2 5 7 16,-1-1-2-16,-7 3 7 16,4-2-1-16,-7-13 0 15,1-9 1-15,-4-18-2 16,-4-11-1-16,3-19 1 16,-5-14-5-16,-2-17-19 15,6-16-22-15,-6-14-52 16,4-15-38-16,-4-14-15 15,-9-34-4-15,4-21-3 16,5-21 115-16</inkml:trace>
  <inkml:trace contextRef="#ctx0" brushRef="#br0" timeOffset="102858.15">15293 1758 41 0,'0'0'13'15,"20"18"-1"-15,-11-8-8 16,3-1-1-16,0 2-1 15,1 0 2-15,0-1 3 0,5 2 15 16,1-1 0-16,-1 2 2 16,4-1-10-16,4 4 8 15,-1-2-8-15,6 1 8 16,3-2-12-16,2 2-7 16,2 0-8-16,2 0 8 15,5-2 0-15,2 3 0 16,0-1 0-16,3 2 0 15,-1-2 3-15,1 3 18 16,1-3 0-16,3 3 0 16,3-3 0-16,-2 1 0 15,1-2 1-15,4 0-1 16,-2 0-4-16,6 0-17 16,4 0 0-16,-2-2 0 0,0 2 1 15,4-2 0 1,1 2 0-16,1-5-1 0,3 2 1 15,3-1-1-15,0 0 0 16,0-3 1-16,4 0-1 16,-2-2 0-16,-1 1 1 15,-4-1 0-15,3-1 0 16,-2 1-1-16,0-2 1 16,0 1-1-16,1 0 0 15,3-1 0-15,-1 1 0 16,4-4 0-16,-1 4-1 15,2 0 1-15,1-4 0 16,-2 4 0-16,-1-4 0 0,1 4-1 16,-3-4 1-16,1 0-2 15,-5 3 2-15,-1-3-1 16,-2 0 0-16,1 0-1 16,-1-7 1-16,-4 4 0 15,1-3-1-15,-1 0 2 16,0 0-2-16,-1-1 1 15,1-4-1-15,0 3 0 16,0-4 1-16,0 0 0 16,0-2 0-16,0-1 0 15,-1-1 2-15,-4-1 0 16,-1-1 1-16,-2-2 0 16,-1 3-2-16,2-5 1 15,0 6-3-15,-3-5 2 16,0 2-3-16,-1-2 2 0,-1 3-2 15,-3-2 1-15,0 1 1 16,-2 1 1-16,-2-2-1 16,-1 1 0-16,2 1 8 15,0-2-9-15,1 2 9 16,-5-1-8-16,4-1 7 16,1 0-8-16,-2 0 10 15,-1-1-10-15,2 0 1 16,-6-1 2-16,3-1 1 15,-4-2 6-15,0 1 18 16,-4-4 4-16,0 3 8 16,-6-4-2-16,2 3 9 15,2-5-8-15,-3 6 8 0,-2-4-10 16,3 4-10-16,-5-2-28 16,1 1 0-16,-5-3 0 15,3 2 0-15,-7-3 0 16,-23 30 0-16,0 0 0 15,0 0 0-15,50-58 0 16,-50 58 0-16,0 0 0 16,34-45 0-16,-34 45 0 15,0 0 0-15,33-50 0 16,-33 50 0-16,0 0 0 16,24-47 0-16,-24 47 0 15,0 0 0-15,10-47 0 16,-10 47 0-16,0 0 0 15,0 0 0-15,-15-56 0 0,15 56 0 16,0 0 0-16,0 0 0 16,-51-39 0-16,51 39 0 15,0 0 0-15,-47-15 0 16,47 15 0-16,0 0 0 16,-48-10 0-16,48 10 0 15,0 0 0-15,0 0 0 16,0 0 0-16,0 0 0 15,0 0 0-15,0 0 0 16,0 0 0-16,0 0 0 16,0 0 0-16,0 0 0 15,0 0 0-15,57 0 0 16,-57 0 0-16,0 0 0 0,66 0 0 16,-66 0 0-16,47 7 0 15,-47-7 0-15,0 0 0 16,62 21 0-16,-62-21 0 15,0 0 0-15,0 0 0 16,52 67 0-16,-40-30 0 16,-12-1 0-16,2 2 0 15,-8-6-65-15,0-5-102 16,6-27-3-16,0 0-9 16,0 0-13-16,0 0 18 15</inkml:trace>
  <inkml:trace contextRef="#ctx0" brushRef="#br0" timeOffset="103420.61">22542 587 249 0,'33'-52'135'0,"-33"52"4"16,0 0-4-16,0 0 2 16,0 0-20-16,0 0-18 15,23-47-87-15,-23 47-12 16,0 0 0-16,0 0 0 0,0 0 0 16,0 0 0-16,0 0 0 15,0 0 0-15,0 0 0 16,-52 33 0-16,52-33 0 15,0 0 0-15,-54 38 0 16,54-38 0-16,0 0 0 16,-55 41 0-16,55-41 0 15,0 0 0-15,-53 38 0 16,53-38 0-16,0 0 0 16,0 0 0-16,-56 39 0 15,56-39 0-15,0 0 0 16,0 0 0-16,0 0 0 15,0 0 0-15,0 0 0 16,0 0 0-16,0 0 0 16,0 0 0-16,0 0 0 0,54 46 0 15,-54-46 0-15,0 0 0 16,47 24 0-16,-47-24 0 16,0 0 0-16,52 25 0 15,-52-25 0-15,0 0 0 16,50 23-91-16,-50-23-74 15,0 0-8-15,0 0-11 16,46 25 2-16,-46-25-10 16</inkml:trace>
  <inkml:trace contextRef="#ctx0" brushRef="#br0" timeOffset="103779.92">22344 873 486 0,'0'0'189'0,"0"0"-5"16,-53 0-53-16,53 0-98 16,0 0-33-16,0 0 0 15,0 0 0-15,0 0 0 16,0 0 0-16,0 0 0 15,0 0 0-15,0 0 0 16,0 0 0-16,0 0 0 0,0 0 0 16,60 42 0-16,-60-42 0 15,0 0 0-15,65 34 0 16,-65-34 0 0,0 0-20-16,64 34-113 0,-64-34-39 15,0 0-10-15,60 24-9 16,-60-24 0-16,0 0 57 15</inkml:trace>
  <inkml:trace contextRef="#ctx0" brushRef="#br0" timeOffset="104139.26">22794 622 365 0,'17'-53'204'0,"-17"53"-32"15,0 0-28-15,0 0-26 16,0 0-98-16,0 0-20 16,0 0 0-16,0 0 0 15,0 0 0-15,0 0 0 16,0 0 0-16,0 0 0 15,21 46 0-15,-21-46 0 16,0 0 0-16,9 62 0 16,-9-62 0-16,0 0-39 15,13 62-94-15,-13-62-24 0,0 0-11 16,20 53-8-16,-20-53 8 16,0 0-3-16</inkml:trace>
  <inkml:trace contextRef="#ctx0" brushRef="#br0" timeOffset="104436.13">22969 773 205 0,'0'0'94'0,"28"-49"-13"16,-28 49-18-16,0 0-27 16,0 0-10-16,0 0-22 15,0 0 4-15,0 0 9 16,0 0-5-16,0 0 6 15,-27 48 0-15,27-48 18 0,0 0-2 16,0 0 36-16,0 0 6 16,26 51-10-16,-26-51 4 15,0 0-4-15,0 0-43 16,0 0-23-16,47 10 0 16,-47-10 0-16,0 0 0 15,0 0 0-15,0 0 0 16,0 0 0-16,0 0-38 15,0 0-145-15,33-46-13 16,-33 46 0-16,0 0-4 16,0 0 5-16</inkml:trace>
  <inkml:trace contextRef="#ctx0" brushRef="#br0" timeOffset="104748.6">23275 684 147 0,'0'0'56'0,"0"0"-13"15,0 0 7-15,36 55-9 16,-36-55 12-16,0 0 11 16,0 0-10-16,-5 46 15 15,5-46 35-15,0 0 0 0,0 0-16 16,0 0 0-1,0 0-26-15,0 0-62 0,0 0 0 16,0 0 0-16,0 0 0 16,55 7 0-16,-55-7 0 15,0 0 0-15,0 0-142 16,0 0-37-16,0 0-11 16,25-55-20-16,-25 55 12 15</inkml:trace>
  <inkml:trace contextRef="#ctx0" brushRef="#br0" timeOffset="105139.24">23523 647 126 0,'0'0'64'16,"60"24"-18"-16,-60-24-17 15,0 0 11-15,0 0 8 16,32 51 3-16,-32-51 54 15,0 0 3-15,0 0 6 16,7 52 0-16,-7-52-5 16,0 0-40-16,0 0-69 15,0 0 0-15,0 0 0 16,0 0 0-16,0 0 0 16,0 0 0-16,0 0 0 15,0 0 0-15,0 0 0 16,26-54 0-16,-26 54 0 15,0 0 0-15,0 0 0 16,0 0 0-16,0 0 0 16,0 0 0-16,0 0 0 0,0 0 0 15,50 4 0-15,-50-4 0 16,0 0-46-16,0 0-85 16,0 0-36-16,44 49-12 15,-44-49-3-15,0 0-2 16,0 0 50-16</inkml:trace>
  <inkml:trace contextRef="#ctx0" brushRef="#br0" timeOffset="105373.55">23884 708 93 0,'0'0'81'0,"0"0"1"16,0 0-21-1,0 0-25-15,0 0-8 0,0 0-12 16,0 0 8-1,46-12-5-15,-46 12 1 0,0 0-6 16,0 0-9-16,0 0 9 16,59 14-16-16,-59-14 1 15,0 0-31-15,50 0-25 16,-50 0-33-16,0 0 3 16,0 0-14-16,58-8-11 15</inkml:trace>
  <inkml:trace contextRef="#ctx0" brushRef="#br0" timeOffset="105623.54">24096 600 242 0,'0'0'104'0,"-49"-18"-15"15,49 18-16-15,0 0-27 16,0 0-21-16,0 0 3 15,-21 57-5-15,21-57-6 16,0 0-13-16,6 58 6 16,-6-58-16-16,0 0-9 15,10 66-3-15,-10-66-44 16,0 0-49-16,17 58-7 16,-17-58 7-16,0 0-11 15,0 0 24-15</inkml:trace>
  <inkml:trace contextRef="#ctx0" brushRef="#br0" timeOffset="105936.02">24314 448 326 0,'0'0'115'0,"0"0"-30"16,0 0-20-16,0 0-22 0,0 0-24 16,0 0-15-1,0 0-3-15,0 0-1 0,22 52-3 16,-22-52-1-16,4 48-1 16,-4-48-3-16,7 51 1 15,-7-51-13-15,12 52-20 16,-12-52-21-16,17 47-18 15,-17-47-28-15,0 0-6 16,38 46 1-16,-38-46 13 16</inkml:trace>
  <inkml:trace contextRef="#ctx0" brushRef="#br0" timeOffset="106576.62">24572 648 169 0,'0'0'87'0,"0"0"-33"15,0 0-11-15,0 0-18 16,0 0 3-16,0 0 16 16,0 0-9-16,0 0 4 15,0 0 2-15,0 0 2 16,0 0 2-16,0 0-7 16,0 0 4-16,0 0 17 15,0 50 8-15,0-50-2 16,0 0-7-16,0 0-17 15,0 0-41-15,0 0 0 16,51 6 0-16,-51-6 0 16,0 0 0-16,0 0 0 15,0 0 0-15,0 0 0 16,0 0 0-16,0 0 0 16,34-52 0-16,-34 52-82 0,0 0-37 15,0 0-4-15,0 0-1 16,0 0 0-16,12-47 4 15,-12 47 65-15,0 0 27 16,0 0 34-16,0 0-6 16,0 0 13-16,47-32-3 15,-47 32 4-15,0 0 3 16,0 0 5-16,0 0 12 16,48 10 3-16,-48-10 1 15,0 0 1-15,0 0 0 16,0 0-6-16,15 55 15 15,-15-55-2-15,0 0 25 16,0 0 3-16,6 50 4 16,-6-50-3-16,0 0-3 15,0 0-63-15,0 0-9 0,0 0 0 16,0 0 0-16,0 0 0 16,50 16 0-16,-50-16 0 15,0 0 0-15,0 0 0 16,0 0 0-16,0 0 0 15,0 0 0-15,-5-48 0 16,5 48-37-16,0 0-144 16,0 0-2-16,0 0-2 15,0 0-7-15,0 0 0 16</inkml:trace>
  <inkml:trace contextRef="#ctx0" brushRef="#br0" timeOffset="107016">24934 574 117 0,'0'0'118'0,"53"10"-12"16,-53-10-45-16,0 0 7 15,0 0-20-15,40 56-20 16,-40-56-10-16,0 0 11 16,12 55 42-16,-12-55 7 15,0 0 5-15,12 51-3 16,-12-51 3-16,0 0-48 15,0 0-35-15,0 0 0 0,0 0 0 16,0 0 0 0,0 0 0-16,0 0 0 0,0 0 0 15,0 0 0-15,0 0 0 16,47-59 0-16,-47 59 0 16,0 0 0-16,0 0 0 15,0 0 0-15,25-47 0 16,-25 47 0-16,0 0 0 15,0 0 0-15,0 0 0 16,45 42 0-16,-45-42 0 16,0 0 0-16,25 59 0 15,-25-59 0-15,0 0 0 16,29 60 0-16,-29-60-78 0,0 0-98 16,0 0 8-1,57 40-14-15,-57-40-5 0,0 0-4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BB98E4D7-1F23-9669-60D9-4FC55FABBA7A}"/>
              </a:ext>
            </a:extLst>
          </p:cNvPr>
          <p:cNvSpPr>
            <a:spLocks noGrp="1" noChangeArrowheads="1"/>
          </p:cNvSpPr>
          <p:nvPr>
            <p:ph type="hdr" sz="quarter"/>
          </p:nvPr>
        </p:nvSpPr>
        <p:spPr bwMode="auto">
          <a:xfrm>
            <a:off x="0" y="0"/>
            <a:ext cx="3170238" cy="481013"/>
          </a:xfrm>
          <a:prstGeom prst="rect">
            <a:avLst/>
          </a:prstGeom>
          <a:noFill/>
          <a:ln>
            <a:noFill/>
          </a:ln>
          <a:effectLst/>
        </p:spPr>
        <p:txBody>
          <a:bodyPr vert="horz" wrap="none" lIns="96653" tIns="48327" rIns="96653" bIns="48327" numCol="1" anchor="ctr" anchorCtr="0" compatLnSpc="1"/>
          <a:lstStyle>
            <a:lvl1pPr algn="l" defTabSz="967105" eaLnBrk="0" hangingPunct="0">
              <a:defRPr sz="1200"/>
            </a:lvl1pPr>
          </a:lstStyle>
          <a:p>
            <a:pPr>
              <a:defRPr/>
            </a:pPr>
            <a:endParaRPr lang="en-US" altLang="ar-EG"/>
          </a:p>
        </p:txBody>
      </p:sp>
      <p:sp>
        <p:nvSpPr>
          <p:cNvPr id="92163" name="Rectangle 3">
            <a:extLst>
              <a:ext uri="{FF2B5EF4-FFF2-40B4-BE49-F238E27FC236}">
                <a16:creationId xmlns:a16="http://schemas.microsoft.com/office/drawing/2014/main" id="{B8787A7C-286F-4677-60BE-24332A0033AD}"/>
              </a:ext>
            </a:extLst>
          </p:cNvPr>
          <p:cNvSpPr>
            <a:spLocks noGrp="1" noChangeArrowheads="1"/>
          </p:cNvSpPr>
          <p:nvPr>
            <p:ph type="dt" idx="1"/>
          </p:nvPr>
        </p:nvSpPr>
        <p:spPr bwMode="auto">
          <a:xfrm>
            <a:off x="4144963" y="0"/>
            <a:ext cx="3170237" cy="481013"/>
          </a:xfrm>
          <a:prstGeom prst="rect">
            <a:avLst/>
          </a:prstGeom>
          <a:noFill/>
          <a:ln>
            <a:noFill/>
          </a:ln>
          <a:effectLst/>
        </p:spPr>
        <p:txBody>
          <a:bodyPr vert="horz" wrap="none" lIns="96653" tIns="48327" rIns="96653" bIns="48327" numCol="1" anchor="ctr" anchorCtr="0" compatLnSpc="1"/>
          <a:lstStyle>
            <a:lvl1pPr algn="r" defTabSz="967105" eaLnBrk="0" hangingPunct="0">
              <a:defRPr sz="1200"/>
            </a:lvl1pPr>
          </a:lstStyle>
          <a:p>
            <a:pPr>
              <a:defRPr/>
            </a:pPr>
            <a:endParaRPr lang="en-US" altLang="ar-EG"/>
          </a:p>
        </p:txBody>
      </p:sp>
      <p:sp>
        <p:nvSpPr>
          <p:cNvPr id="3076" name="Rectangle 4">
            <a:extLst>
              <a:ext uri="{FF2B5EF4-FFF2-40B4-BE49-F238E27FC236}">
                <a16:creationId xmlns:a16="http://schemas.microsoft.com/office/drawing/2014/main" id="{F67E8278-B45C-FDA7-11F7-B234713814F6}"/>
              </a:ext>
            </a:extLst>
          </p:cNvPr>
          <p:cNvSpPr>
            <a:spLocks noGrp="1" noRot="1" noChangeAspect="1" noChangeArrowheads="1" noTextEdit="1"/>
          </p:cNvSpPr>
          <p:nvPr>
            <p:ph type="sldImg" idx="4294967295"/>
          </p:nvPr>
        </p:nvSpPr>
        <p:spPr bwMode="auto">
          <a:xfrm>
            <a:off x="1257300" y="719138"/>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5" name="Rectangle 5">
            <a:extLst>
              <a:ext uri="{FF2B5EF4-FFF2-40B4-BE49-F238E27FC236}">
                <a16:creationId xmlns:a16="http://schemas.microsoft.com/office/drawing/2014/main" id="{16510B59-6E3F-96EF-70FD-4CA2A66B79CD}"/>
              </a:ext>
            </a:extLst>
          </p:cNvPr>
          <p:cNvSpPr>
            <a:spLocks noGrp="1" noChangeArrowheads="1"/>
          </p:cNvSpPr>
          <p:nvPr>
            <p:ph type="body" sz="quarter" idx="3"/>
          </p:nvPr>
        </p:nvSpPr>
        <p:spPr bwMode="auto">
          <a:xfrm>
            <a:off x="976313" y="4560888"/>
            <a:ext cx="5362575" cy="4321175"/>
          </a:xfrm>
          <a:prstGeom prst="rect">
            <a:avLst/>
          </a:prstGeom>
          <a:noFill/>
          <a:ln>
            <a:noFill/>
          </a:ln>
          <a:effectLst/>
        </p:spPr>
        <p:txBody>
          <a:bodyPr vert="horz" wrap="none" lIns="96653" tIns="48327" rIns="96653" bIns="48327" numCol="1" anchor="ctr" anchorCtr="0" compatLnSpc="1"/>
          <a:lstStyle/>
          <a:p>
            <a:pPr lvl="0"/>
            <a:r>
              <a:rPr lang="en-US" altLang="ar-EG" noProof="0"/>
              <a:t>Click to edit Master text styles</a:t>
            </a:r>
          </a:p>
          <a:p>
            <a:pPr lvl="1"/>
            <a:r>
              <a:rPr lang="en-US" altLang="ar-EG" noProof="0"/>
              <a:t>Second level</a:t>
            </a:r>
          </a:p>
          <a:p>
            <a:pPr lvl="2"/>
            <a:r>
              <a:rPr lang="en-US" altLang="ar-EG" noProof="0"/>
              <a:t>Third level</a:t>
            </a:r>
          </a:p>
          <a:p>
            <a:pPr lvl="3"/>
            <a:r>
              <a:rPr lang="en-US" altLang="ar-EG" noProof="0"/>
              <a:t>Fourth level</a:t>
            </a:r>
          </a:p>
          <a:p>
            <a:pPr lvl="4"/>
            <a:r>
              <a:rPr lang="en-US" altLang="ar-EG" noProof="0"/>
              <a:t>Fifth level</a:t>
            </a:r>
          </a:p>
        </p:txBody>
      </p:sp>
      <p:sp>
        <p:nvSpPr>
          <p:cNvPr id="92166" name="Rectangle 6">
            <a:extLst>
              <a:ext uri="{FF2B5EF4-FFF2-40B4-BE49-F238E27FC236}">
                <a16:creationId xmlns:a16="http://schemas.microsoft.com/office/drawing/2014/main" id="{9A8508C9-315E-5123-44F9-7D7EFCF1DA74}"/>
              </a:ext>
            </a:extLst>
          </p:cNvPr>
          <p:cNvSpPr>
            <a:spLocks noGrp="1" noChangeArrowheads="1"/>
          </p:cNvSpPr>
          <p:nvPr>
            <p:ph type="ftr" sz="quarter" idx="4"/>
          </p:nvPr>
        </p:nvSpPr>
        <p:spPr bwMode="auto">
          <a:xfrm>
            <a:off x="0" y="9120188"/>
            <a:ext cx="3170238" cy="481012"/>
          </a:xfrm>
          <a:prstGeom prst="rect">
            <a:avLst/>
          </a:prstGeom>
          <a:noFill/>
          <a:ln>
            <a:noFill/>
          </a:ln>
          <a:effectLst/>
        </p:spPr>
        <p:txBody>
          <a:bodyPr vert="horz" wrap="none" lIns="96653" tIns="48327" rIns="96653" bIns="48327" numCol="1" anchor="b" anchorCtr="0" compatLnSpc="1"/>
          <a:lstStyle>
            <a:lvl1pPr algn="l" defTabSz="967105" eaLnBrk="0" hangingPunct="0">
              <a:defRPr sz="1200"/>
            </a:lvl1pPr>
          </a:lstStyle>
          <a:p>
            <a:pPr>
              <a:defRPr/>
            </a:pPr>
            <a:endParaRPr lang="en-US" altLang="ar-EG"/>
          </a:p>
        </p:txBody>
      </p:sp>
      <p:sp>
        <p:nvSpPr>
          <p:cNvPr id="92167" name="Rectangle 7">
            <a:extLst>
              <a:ext uri="{FF2B5EF4-FFF2-40B4-BE49-F238E27FC236}">
                <a16:creationId xmlns:a16="http://schemas.microsoft.com/office/drawing/2014/main" id="{F2CDB7CD-F179-4895-22F2-47B1475966F8}"/>
              </a:ext>
            </a:extLst>
          </p:cNvPr>
          <p:cNvSpPr>
            <a:spLocks noGrp="1" noChangeArrowheads="1"/>
          </p:cNvSpPr>
          <p:nvPr>
            <p:ph type="sldNum" sz="quarter" idx="5"/>
          </p:nvPr>
        </p:nvSpPr>
        <p:spPr bwMode="auto">
          <a:xfrm>
            <a:off x="4144963" y="9120188"/>
            <a:ext cx="3170237" cy="481012"/>
          </a:xfrm>
          <a:prstGeom prst="rect">
            <a:avLst/>
          </a:prstGeom>
          <a:noFill/>
          <a:ln>
            <a:noFill/>
          </a:ln>
          <a:effectLst/>
        </p:spPr>
        <p:txBody>
          <a:bodyPr vert="horz" wrap="none" lIns="96653" tIns="48327" rIns="96653" bIns="48327" numCol="1" anchor="b" anchorCtr="0" compatLnSpc="1">
            <a:prstTxWarp prst="textNoShape">
              <a:avLst/>
            </a:prstTxWarp>
          </a:bodyPr>
          <a:lstStyle>
            <a:lvl1pPr algn="r" defTabSz="966788" eaLnBrk="0" hangingPunct="0">
              <a:defRPr sz="1200"/>
            </a:lvl1pPr>
          </a:lstStyle>
          <a:p>
            <a:pPr>
              <a:defRPr/>
            </a:pPr>
            <a:fld id="{0A3AAAB2-CF20-468E-9366-907943A18ECA}" type="slidenum">
              <a:rPr lang="en-US" altLang="ar-EG"/>
              <a:pPr>
                <a:defRPr/>
              </a:pPr>
              <a:t>‹#›</a:t>
            </a:fld>
            <a:endParaRPr lang="en-US" altLang="ar-EG"/>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77296148-606E-8EFF-9200-F596FDEC8B87}"/>
              </a:ext>
            </a:extLst>
          </p:cNvPr>
          <p:cNvSpPr>
            <a:spLocks noGrp="1" noRot="1" noChangeAspect="1" noChangeArrowheads="1" noTextEdit="1"/>
          </p:cNvSpPr>
          <p:nvPr>
            <p:ph type="sldImg"/>
          </p:nvPr>
        </p:nvSpPr>
        <p:spPr>
          <a:ln/>
        </p:spPr>
      </p:sp>
      <p:sp>
        <p:nvSpPr>
          <p:cNvPr id="7171" name="Notes Placeholder 2">
            <a:extLst>
              <a:ext uri="{FF2B5EF4-FFF2-40B4-BE49-F238E27FC236}">
                <a16:creationId xmlns:a16="http://schemas.microsoft.com/office/drawing/2014/main" id="{2D93C7F5-2EB5-83C2-A38C-D9C07F19A61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171450" indent="-171450">
              <a:buFontTx/>
              <a:buChar char="-"/>
            </a:pPr>
            <a:r>
              <a:rPr lang="en-GB" altLang="en-US" dirty="0"/>
              <a:t>Analysis of algorithms means an investigation of an algorithm’s efficiency with respect to two resources: running time and memory space</a:t>
            </a:r>
          </a:p>
          <a:p>
            <a:pPr marL="171450" indent="-171450">
              <a:buFontTx/>
              <a:buChar char="-"/>
            </a:pPr>
            <a:r>
              <a:rPr lang="en-GB" altLang="en-US" dirty="0"/>
              <a:t>There are two kinds of efficiency: time efficiency and space efficiency. Time efficiency, also called time complexity, indicates how fast an algorithm in question runs. Space efficiency, also called space complexity, refers to the amount of memory units required by the algorithm in addition to the space needed for its input and output.</a:t>
            </a:r>
          </a:p>
          <a:p>
            <a:pPr marL="171450" indent="-171450">
              <a:buFontTx/>
              <a:buChar char="-"/>
            </a:pPr>
            <a:r>
              <a:rPr lang="en-GB" altLang="en-US" dirty="0"/>
              <a:t>Now the amount of extra space required by an algorithm is typically not of as much concern as before. In addition, the research experience has shown that for most problems, we can achieve much more spectacular progress in speed than in space. Therefore, we primarily concentrate on time efficiency, but the analytical framework introduced here is applicable to </a:t>
            </a:r>
            <a:r>
              <a:rPr lang="en-GB" altLang="en-US" dirty="0" err="1"/>
              <a:t>analyzing</a:t>
            </a:r>
            <a:r>
              <a:rPr lang="en-GB" altLang="en-US" dirty="0"/>
              <a:t> space efficiency as well.</a:t>
            </a:r>
          </a:p>
          <a:p>
            <a:pPr marL="171450" indent="-171450">
              <a:buFontTx/>
              <a:buChar char="-"/>
            </a:pPr>
            <a:endParaRPr lang="en-GB" altLang="en-US" dirty="0"/>
          </a:p>
          <a:p>
            <a:pPr marL="171450" indent="-171450">
              <a:buFontTx/>
              <a:buChar char="-"/>
            </a:pPr>
            <a:endParaRPr lang="en-GB" altLang="en-US" dirty="0"/>
          </a:p>
          <a:p>
            <a:pPr marL="171450" indent="-171450">
              <a:buFontTx/>
              <a:buChar char="-"/>
            </a:pPr>
            <a:endParaRPr lang="en-GB" altLang="en-US" dirty="0"/>
          </a:p>
        </p:txBody>
      </p:sp>
      <p:sp>
        <p:nvSpPr>
          <p:cNvPr id="7172" name="Slide Number Placeholder 3">
            <a:extLst>
              <a:ext uri="{FF2B5EF4-FFF2-40B4-BE49-F238E27FC236}">
                <a16:creationId xmlns:a16="http://schemas.microsoft.com/office/drawing/2014/main" id="{4856CF11-C883-6CEC-836D-D26B9FC960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4C5A5C4C-E294-4ED7-BFA7-E7939F696C47}" type="slidenum">
              <a:rPr lang="en-US" altLang="ar-EG" sz="1200" smtClean="0"/>
              <a:pPr/>
              <a:t>1</a:t>
            </a:fld>
            <a:endParaRPr lang="en-US" altLang="ar-EG"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 </a:t>
            </a:r>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10</a:t>
            </a:fld>
            <a:endParaRPr lang="en-US" altLang="ar-EG" sz="1200"/>
          </a:p>
        </p:txBody>
      </p:sp>
    </p:spTree>
    <p:extLst>
      <p:ext uri="{BB962C8B-B14F-4D97-AF65-F5344CB8AC3E}">
        <p14:creationId xmlns:p14="http://schemas.microsoft.com/office/powerpoint/2010/main" val="69202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endParaRPr lang="en-GB" altLang="en-US" dirty="0"/>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11</a:t>
            </a:fld>
            <a:endParaRPr lang="en-US" altLang="ar-EG" sz="1200"/>
          </a:p>
        </p:txBody>
      </p:sp>
    </p:spTree>
    <p:extLst>
      <p:ext uri="{BB962C8B-B14F-4D97-AF65-F5344CB8AC3E}">
        <p14:creationId xmlns:p14="http://schemas.microsoft.com/office/powerpoint/2010/main" val="100252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endParaRPr lang="en-GB" altLang="en-US" dirty="0"/>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12</a:t>
            </a:fld>
            <a:endParaRPr lang="en-US" altLang="ar-EG" sz="1200"/>
          </a:p>
        </p:txBody>
      </p:sp>
    </p:spTree>
    <p:extLst>
      <p:ext uri="{BB962C8B-B14F-4D97-AF65-F5344CB8AC3E}">
        <p14:creationId xmlns:p14="http://schemas.microsoft.com/office/powerpoint/2010/main" val="2991296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endParaRPr lang="en-GB" altLang="en-US" dirty="0"/>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13</a:t>
            </a:fld>
            <a:endParaRPr lang="en-US" altLang="ar-EG" sz="1200"/>
          </a:p>
        </p:txBody>
      </p:sp>
    </p:spTree>
    <p:extLst>
      <p:ext uri="{BB962C8B-B14F-4D97-AF65-F5344CB8AC3E}">
        <p14:creationId xmlns:p14="http://schemas.microsoft.com/office/powerpoint/2010/main" val="1066632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endParaRPr lang="en-GB" altLang="en-US" dirty="0"/>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14</a:t>
            </a:fld>
            <a:endParaRPr lang="en-US" altLang="ar-EG" sz="1200"/>
          </a:p>
        </p:txBody>
      </p:sp>
    </p:spTree>
    <p:extLst>
      <p:ext uri="{BB962C8B-B14F-4D97-AF65-F5344CB8AC3E}">
        <p14:creationId xmlns:p14="http://schemas.microsoft.com/office/powerpoint/2010/main" val="881715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The proof of the above theorem is shown in the textbook, page 56.</a:t>
                </a:r>
              </a:p>
              <a:p>
                <a:pPr marL="285750" indent="-285750" algn="l">
                  <a:buFontTx/>
                  <a:buChar char="-"/>
                </a:pPr>
                <a:r>
                  <a:rPr lang="en-GB" altLang="en-US" dirty="0"/>
                  <a:t>So what does this property imply for an algorithm that comprises two consecutively executed parts? It implies that the algorithm’s overall efficiency is determined by the part with a higher order of growth, i.e., its least efficient part.</a:t>
                </a:r>
              </a:p>
              <a:p>
                <a:pPr marL="285750" indent="-285750" algn="l">
                  <a:buFontTx/>
                  <a:buChar char="-"/>
                </a:pPr>
                <a:r>
                  <a:rPr lang="en-GB" altLang="en-US" dirty="0"/>
                  <a:t>For example, we can check whether an array has equal elements by the following two-part algorithm: first, sort the array by applying some known sorting algorithm; second, scan the sorted array to check its consecutive elements for equality. If, for example, a sorting algorithm used in the first part makes no more than </a:t>
                </a:r>
                <a14:m>
                  <m:oMath xmlns:m="http://schemas.openxmlformats.org/officeDocument/2006/math">
                    <m:f>
                      <m:fPr>
                        <m:ctrlPr>
                          <a:rPr lang="en-US" altLang="en-US" sz="1200" b="0" i="1" smtClean="0">
                            <a:latin typeface="Cambria Math" panose="02040503050406030204" pitchFamily="18" charset="0"/>
                            <a:ea typeface="Cambria Math" panose="02040503050406030204" pitchFamily="18" charset="0"/>
                          </a:rPr>
                        </m:ctrlPr>
                      </m:fPr>
                      <m:num>
                        <m:r>
                          <a:rPr lang="en-US" altLang="en-US" sz="1200" b="0" i="1" smtClean="0">
                            <a:latin typeface="Cambria Math" panose="02040503050406030204" pitchFamily="18" charset="0"/>
                            <a:ea typeface="Cambria Math" panose="02040503050406030204" pitchFamily="18" charset="0"/>
                          </a:rPr>
                          <m:t>1</m:t>
                        </m:r>
                      </m:num>
                      <m:den>
                        <m:r>
                          <a:rPr lang="en-US" altLang="en-US" sz="1200" b="0" i="1" smtClean="0">
                            <a:latin typeface="Cambria Math" panose="02040503050406030204" pitchFamily="18" charset="0"/>
                            <a:ea typeface="Cambria Math" panose="02040503050406030204" pitchFamily="18" charset="0"/>
                          </a:rPr>
                          <m:t>2</m:t>
                        </m:r>
                      </m:den>
                    </m:f>
                    <m:r>
                      <a:rPr lang="en-US" altLang="en-US" sz="1200" b="0" i="1" smtClean="0">
                        <a:latin typeface="Cambria Math" panose="02040503050406030204" pitchFamily="18" charset="0"/>
                        <a:ea typeface="Cambria Math" panose="02040503050406030204" pitchFamily="18" charset="0"/>
                      </a:rPr>
                      <m:t>𝑛</m:t>
                    </m:r>
                    <m:d>
                      <m:dPr>
                        <m:ctrlPr>
                          <a:rPr lang="en-US" altLang="en-US" sz="1200" b="0" i="1" smtClean="0">
                            <a:latin typeface="Cambria Math" panose="02040503050406030204" pitchFamily="18" charset="0"/>
                            <a:ea typeface="Cambria Math" panose="02040503050406030204" pitchFamily="18" charset="0"/>
                          </a:rPr>
                        </m:ctrlPr>
                      </m:dPr>
                      <m:e>
                        <m:r>
                          <a:rPr lang="en-US" altLang="en-US" sz="1200" b="0" i="1" smtClean="0">
                            <a:latin typeface="Cambria Math" panose="02040503050406030204" pitchFamily="18" charset="0"/>
                            <a:ea typeface="Cambria Math" panose="02040503050406030204" pitchFamily="18" charset="0"/>
                          </a:rPr>
                          <m:t>𝑛</m:t>
                        </m:r>
                        <m:r>
                          <a:rPr lang="en-US" altLang="en-US" sz="1200" b="0" i="1" smtClean="0">
                            <a:latin typeface="Cambria Math" panose="02040503050406030204" pitchFamily="18" charset="0"/>
                            <a:ea typeface="Cambria Math" panose="02040503050406030204" pitchFamily="18" charset="0"/>
                          </a:rPr>
                          <m:t>−</m:t>
                        </m:r>
                        <m:r>
                          <a:rPr lang="en-US" altLang="en-US" sz="1200" b="0" i="1" smtClean="0">
                            <a:latin typeface="Cambria Math" panose="02040503050406030204" pitchFamily="18" charset="0"/>
                            <a:ea typeface="Cambria Math" panose="02040503050406030204" pitchFamily="18" charset="0"/>
                          </a:rPr>
                          <m:t>1</m:t>
                        </m:r>
                      </m:e>
                    </m:d>
                  </m:oMath>
                </a14:m>
                <a:r>
                  <a:rPr lang="en-GB" altLang="en-US" dirty="0"/>
                  <a:t> comparisons (and hence is in </a:t>
                </a:r>
                <a14:m>
                  <m:oMath xmlns:m="http://schemas.openxmlformats.org/officeDocument/2006/math">
                    <m:r>
                      <a:rPr lang="en-GB" altLang="en-US" i="1" dirty="0" smtClean="0">
                        <a:latin typeface="Cambria Math" panose="02040503050406030204" pitchFamily="18" charset="0"/>
                      </a:rPr>
                      <m:t>𝑂</m:t>
                    </m:r>
                    <m:r>
                      <a:rPr lang="en-GB" altLang="en-US" i="1" dirty="0" smtClean="0">
                        <a:latin typeface="Cambria Math" panose="02040503050406030204" pitchFamily="18" charset="0"/>
                      </a:rPr>
                      <m:t>(</m:t>
                    </m:r>
                    <m:sSup>
                      <m:sSupPr>
                        <m:ctrlPr>
                          <a:rPr kumimoji="1" lang="en-US" altLang="en-US" sz="1200" i="1" smtClean="0">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12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1200">
                            <a:solidFill>
                              <a:srgbClr val="FFFF00"/>
                            </a:solidFill>
                            <a:effectLst>
                              <a:outerShdw blurRad="38100" dist="38100" dir="2700000">
                                <a:srgbClr val="000000"/>
                              </a:outerShdw>
                            </a:effectLst>
                            <a:latin typeface="Cambria Math" panose="02040503050406030204" pitchFamily="18" charset="0"/>
                          </a:rPr>
                          <m:t>2</m:t>
                        </m:r>
                      </m:sup>
                    </m:sSup>
                    <m:r>
                      <a:rPr lang="en-GB" altLang="en-US" i="1" dirty="0" smtClean="0">
                        <a:latin typeface="Cambria Math" panose="02040503050406030204" pitchFamily="18" charset="0"/>
                      </a:rPr>
                      <m:t>)</m:t>
                    </m:r>
                  </m:oMath>
                </a14:m>
                <a:r>
                  <a:rPr lang="en-GB" altLang="en-US" dirty="0"/>
                  <a:t>) while the second part makes no more than </a:t>
                </a:r>
                <a14:m>
                  <m:oMath xmlns:m="http://schemas.openxmlformats.org/officeDocument/2006/math">
                    <m:r>
                      <a:rPr lang="en-GB" altLang="en-US" i="1" dirty="0" smtClean="0">
                        <a:latin typeface="Cambria Math" panose="02040503050406030204" pitchFamily="18" charset="0"/>
                      </a:rPr>
                      <m:t>𝑛</m:t>
                    </m:r>
                    <m:r>
                      <a:rPr lang="en-GB" altLang="en-US" i="1" dirty="0" smtClean="0">
                        <a:latin typeface="Cambria Math" panose="02040503050406030204" pitchFamily="18" charset="0"/>
                      </a:rPr>
                      <m:t> − </m:t>
                    </m:r>
                    <m:r>
                      <a:rPr lang="en-GB" altLang="en-US" i="1" dirty="0" smtClean="0">
                        <a:latin typeface="Cambria Math" panose="02040503050406030204" pitchFamily="18" charset="0"/>
                      </a:rPr>
                      <m:t>1</m:t>
                    </m:r>
                  </m:oMath>
                </a14:m>
                <a:r>
                  <a:rPr lang="en-GB" altLang="en-US" dirty="0"/>
                  <a:t> comparisons (and hence is in </a:t>
                </a:r>
                <a14:m>
                  <m:oMath xmlns:m="http://schemas.openxmlformats.org/officeDocument/2006/math">
                    <m:r>
                      <a:rPr lang="en-GB" altLang="en-US" i="1" dirty="0" smtClean="0">
                        <a:latin typeface="Cambria Math" panose="02040503050406030204" pitchFamily="18" charset="0"/>
                      </a:rPr>
                      <m:t>𝑂</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oMath>
                </a14:m>
                <a:r>
                  <a:rPr lang="en-GB" altLang="en-US" dirty="0"/>
                  <a:t>), the efficiency of the entire algorithm will be in </a:t>
                </a:r>
                <a14:m>
                  <m:oMath xmlns:m="http://schemas.openxmlformats.org/officeDocument/2006/math">
                    <m:r>
                      <a:rPr lang="en-GB" altLang="en-US" i="1" dirty="0" smtClean="0">
                        <a:latin typeface="Cambria Math" panose="02040503050406030204" pitchFamily="18" charset="0"/>
                      </a:rPr>
                      <m:t>𝑂</m:t>
                    </m:r>
                    <m:r>
                      <a:rPr lang="en-GB" altLang="en-US" i="1" dirty="0" smtClean="0">
                        <a:latin typeface="Cambria Math" panose="02040503050406030204" pitchFamily="18" charset="0"/>
                      </a:rPr>
                      <m:t>(</m:t>
                    </m:r>
                    <m:r>
                      <m:rPr>
                        <m:sty m:val="p"/>
                      </m:rPr>
                      <a:rPr lang="en-GB" altLang="en-US" i="1" dirty="0" smtClean="0">
                        <a:latin typeface="Cambria Math" panose="02040503050406030204" pitchFamily="18" charset="0"/>
                      </a:rPr>
                      <m:t>max</m:t>
                    </m:r>
                    <m:r>
                      <a:rPr lang="en-GB" altLang="en-US" i="1" dirty="0" smtClean="0">
                        <a:latin typeface="Cambria Math" panose="02040503050406030204" pitchFamily="18" charset="0"/>
                      </a:rPr>
                      <m:t>⁡{</m:t>
                    </m:r>
                    <m:sSup>
                      <m:sSupPr>
                        <m:ctrlPr>
                          <a:rPr kumimoji="1" lang="en-US" altLang="en-US" sz="1200" i="1" smtClean="0">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12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1200">
                            <a:solidFill>
                              <a:srgbClr val="FFFF00"/>
                            </a:solidFill>
                            <a:effectLst>
                              <a:outerShdw blurRad="38100" dist="38100" dir="2700000">
                                <a:srgbClr val="000000"/>
                              </a:outerShdw>
                            </a:effectLst>
                            <a:latin typeface="Cambria Math" panose="02040503050406030204" pitchFamily="18" charset="0"/>
                          </a:rPr>
                          <m:t>2</m:t>
                        </m:r>
                      </m:sup>
                    </m:sSup>
                    <m:r>
                      <a:rPr lang="en-GB" altLang="en-US" i="1" dirty="0" smtClean="0">
                        <a:latin typeface="Cambria Math" panose="02040503050406030204" pitchFamily="18" charset="0"/>
                      </a:rPr>
                      <m:t>, </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 = </m:t>
                    </m:r>
                    <m:r>
                      <a:rPr lang="en-GB" altLang="en-US" i="1" dirty="0" smtClean="0">
                        <a:latin typeface="Cambria Math" panose="02040503050406030204" pitchFamily="18" charset="0"/>
                      </a:rPr>
                      <m:t>𝑂</m:t>
                    </m:r>
                    <m:r>
                      <a:rPr lang="en-GB" altLang="en-US" i="1" dirty="0" smtClean="0">
                        <a:latin typeface="Cambria Math" panose="02040503050406030204" pitchFamily="18" charset="0"/>
                      </a:rPr>
                      <m:t>(</m:t>
                    </m:r>
                    <m:sSup>
                      <m:sSupPr>
                        <m:ctrlPr>
                          <a:rPr kumimoji="1" lang="en-US" altLang="en-US" sz="1200" i="1" smtClean="0">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12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1200">
                            <a:solidFill>
                              <a:srgbClr val="FFFF00"/>
                            </a:solidFill>
                            <a:effectLst>
                              <a:outerShdw blurRad="38100" dist="38100" dir="2700000">
                                <a:srgbClr val="000000"/>
                              </a:outerShdw>
                            </a:effectLst>
                            <a:latin typeface="Cambria Math" panose="02040503050406030204" pitchFamily="18" charset="0"/>
                          </a:rPr>
                          <m:t>2</m:t>
                        </m:r>
                      </m:sup>
                    </m:sSup>
                    <m:r>
                      <a:rPr lang="en-GB" altLang="en-US" i="1" dirty="0" smtClean="0">
                        <a:latin typeface="Cambria Math" panose="02040503050406030204" pitchFamily="18" charset="0"/>
                      </a:rPr>
                      <m:t>)</m:t>
                    </m:r>
                  </m:oMath>
                </a14:m>
                <a:r>
                  <a:rPr lang="en-GB" altLang="en-US" dirty="0"/>
                  <a:t>.</a:t>
                </a:r>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The proof of the above theorem is shown in the textbook, page 56.</a:t>
                </a:r>
              </a:p>
              <a:p>
                <a:pPr marL="285750" indent="-285750" algn="l">
                  <a:buFontTx/>
                  <a:buChar char="-"/>
                </a:pPr>
                <a:r>
                  <a:rPr lang="en-GB" altLang="en-US" dirty="0"/>
                  <a:t>So what does this property imply for an algorithm that comprises two consecutively executed parts? It implies that the algorithm’s overall efficiency is determined by the part with a higher order of growth, i.e., its least efficient part.</a:t>
                </a:r>
              </a:p>
              <a:p>
                <a:pPr marL="285750" indent="-285750" algn="l">
                  <a:buFontTx/>
                  <a:buChar char="-"/>
                </a:pPr>
                <a:r>
                  <a:rPr lang="en-GB" altLang="en-US" dirty="0"/>
                  <a:t>For example, we can check whether an array has equal elements by the following two-part algorithm: first, sort the array by applying some known sorting algorithm; second, scan the sorted array to check its consecutive elements for equality. If, for example, a sorting algorithm used in the first part makes no more than </a:t>
                </a:r>
                <a:r>
                  <a:rPr lang="en-US" altLang="en-US" sz="1200" b="0" i="0">
                    <a:latin typeface="Cambria Math" panose="02040503050406030204" pitchFamily="18" charset="0"/>
                    <a:ea typeface="Cambria Math" panose="02040503050406030204" pitchFamily="18" charset="0"/>
                  </a:rPr>
                  <a:t>1/2 𝑛(𝑛−1)</a:t>
                </a:r>
                <a:r>
                  <a:rPr lang="en-GB" altLang="en-US" dirty="0"/>
                  <a:t> comparisons (and hence is in </a:t>
                </a:r>
                <a:r>
                  <a:rPr lang="en-GB" altLang="en-US" i="0" dirty="0">
                    <a:latin typeface="Cambria Math" panose="02040503050406030204" pitchFamily="18" charset="0"/>
                  </a:rPr>
                  <a:t>𝑂(</a:t>
                </a:r>
                <a:r>
                  <a:rPr kumimoji="1" lang="en-US" altLang="en-US" sz="1200" i="0">
                    <a:solidFill>
                      <a:srgbClr val="FFFF00"/>
                    </a:solidFill>
                    <a:effectLst>
                      <a:outerShdw blurRad="38100" dist="38100" dir="2700000">
                        <a:srgbClr val="000000"/>
                      </a:outerShdw>
                    </a:effectLst>
                    <a:latin typeface="Cambria Math" panose="02040503050406030204" pitchFamily="18" charset="0"/>
                  </a:rPr>
                  <a:t>𝑛^2</a:t>
                </a:r>
                <a:r>
                  <a:rPr lang="en-GB" altLang="en-US" i="0" dirty="0">
                    <a:latin typeface="Cambria Math" panose="02040503050406030204" pitchFamily="18" charset="0"/>
                  </a:rPr>
                  <a:t>)</a:t>
                </a:r>
                <a:r>
                  <a:rPr lang="en-GB" altLang="en-US" dirty="0"/>
                  <a:t>) while the second part makes no more than </a:t>
                </a:r>
                <a:r>
                  <a:rPr lang="en-GB" altLang="en-US" i="0" dirty="0">
                    <a:latin typeface="Cambria Math" panose="02040503050406030204" pitchFamily="18" charset="0"/>
                  </a:rPr>
                  <a:t>𝑛 − 1</a:t>
                </a:r>
                <a:r>
                  <a:rPr lang="en-GB" altLang="en-US" dirty="0"/>
                  <a:t> comparisons (and hence is in </a:t>
                </a:r>
                <a:r>
                  <a:rPr lang="en-GB" altLang="en-US" i="0" dirty="0">
                    <a:latin typeface="Cambria Math" panose="02040503050406030204" pitchFamily="18" charset="0"/>
                  </a:rPr>
                  <a:t>𝑂(𝑛)</a:t>
                </a:r>
                <a:r>
                  <a:rPr lang="en-GB" altLang="en-US" dirty="0"/>
                  <a:t>), the efficiency of the entire algorithm will be in </a:t>
                </a:r>
                <a:r>
                  <a:rPr lang="en-GB" altLang="en-US" i="0" dirty="0">
                    <a:latin typeface="Cambria Math" panose="02040503050406030204" pitchFamily="18" charset="0"/>
                  </a:rPr>
                  <a:t>𝑂(max⁡{</a:t>
                </a:r>
                <a:r>
                  <a:rPr kumimoji="1" lang="en-US" altLang="en-US" sz="1200" i="0">
                    <a:solidFill>
                      <a:srgbClr val="FFFF00"/>
                    </a:solidFill>
                    <a:effectLst>
                      <a:outerShdw blurRad="38100" dist="38100" dir="2700000">
                        <a:srgbClr val="000000"/>
                      </a:outerShdw>
                    </a:effectLst>
                    <a:latin typeface="Cambria Math" panose="02040503050406030204" pitchFamily="18" charset="0"/>
                  </a:rPr>
                  <a:t>𝑛^2</a:t>
                </a:r>
                <a:r>
                  <a:rPr lang="en-GB" altLang="en-US" i="0" dirty="0">
                    <a:latin typeface="Cambria Math" panose="02040503050406030204" pitchFamily="18" charset="0"/>
                  </a:rPr>
                  <a:t>, 𝑛}) = 𝑂(</a:t>
                </a:r>
                <a:r>
                  <a:rPr kumimoji="1" lang="en-US" altLang="en-US" sz="1200" i="0">
                    <a:solidFill>
                      <a:srgbClr val="FFFF00"/>
                    </a:solidFill>
                    <a:effectLst>
                      <a:outerShdw blurRad="38100" dist="38100" dir="2700000">
                        <a:srgbClr val="000000"/>
                      </a:outerShdw>
                    </a:effectLst>
                    <a:latin typeface="Cambria Math" panose="02040503050406030204" pitchFamily="18" charset="0"/>
                  </a:rPr>
                  <a:t>𝑛^2</a:t>
                </a:r>
                <a:r>
                  <a:rPr lang="en-GB" altLang="en-US" i="0" dirty="0">
                    <a:latin typeface="Cambria Math" panose="02040503050406030204" pitchFamily="18" charset="0"/>
                  </a:rPr>
                  <a:t>)</a:t>
                </a:r>
                <a:r>
                  <a:rPr lang="en-GB" altLang="en-US" dirty="0"/>
                  <a:t>.</a:t>
                </a:r>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15</a:t>
            </a:fld>
            <a:endParaRPr lang="en-US" altLang="ar-EG" sz="1200"/>
          </a:p>
        </p:txBody>
      </p:sp>
    </p:spTree>
    <p:extLst>
      <p:ext uri="{BB962C8B-B14F-4D97-AF65-F5344CB8AC3E}">
        <p14:creationId xmlns:p14="http://schemas.microsoft.com/office/powerpoint/2010/main" val="1400517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The formal definitions of O, </a:t>
                </a:r>
                <a14:m>
                  <m:oMath xmlns:m="http://schemas.openxmlformats.org/officeDocument/2006/math">
                    <m:r>
                      <m:rPr>
                        <m:sty m:val="p"/>
                      </m:rPr>
                      <a:rPr lang="el-GR" altLang="en-US" sz="1200" b="0" i="1" dirty="0" smtClean="0">
                        <a:latin typeface="Cambria Math" panose="02040503050406030204" pitchFamily="18" charset="0"/>
                        <a:ea typeface="Cambria Math" panose="02040503050406030204" pitchFamily="18" charset="0"/>
                      </a:rPr>
                      <m:t>Ω</m:t>
                    </m:r>
                  </m:oMath>
                </a14:m>
                <a:r>
                  <a:rPr lang="en-GB" altLang="en-US" dirty="0"/>
                  <a:t>, and </a:t>
                </a:r>
                <a14:m>
                  <m:oMath xmlns:m="http://schemas.openxmlformats.org/officeDocument/2006/math">
                    <m:r>
                      <a:rPr kumimoji="1" lang="en-US" altLang="ar-EG" sz="1200" b="0" i="1" noProof="1" smtClean="0">
                        <a:solidFill>
                          <a:srgbClr val="FFFF00"/>
                        </a:solidFill>
                        <a:effectLst>
                          <a:outerShdw blurRad="38100" dist="38100" dir="2700000">
                            <a:srgbClr val="000000"/>
                          </a:outerShdw>
                        </a:effectLst>
                        <a:latin typeface="Cambria Math" panose="02040503050406030204" pitchFamily="18" charset="0"/>
                      </a:rPr>
                      <m:t>𝜃</m:t>
                    </m:r>
                  </m:oMath>
                </a14:m>
                <a:r>
                  <a:rPr lang="en-GB" altLang="en-US" dirty="0"/>
                  <a:t> are rarely used for comparing the orders of growth of two specific functions. A much more convenient method for doing so is based on computing the limit of the ratio of two functions in question. Three principal cases may arise as shown above. Note that the first two cases mean that </a:t>
                </a:r>
                <a14:m>
                  <m:oMath xmlns:m="http://schemas.openxmlformats.org/officeDocument/2006/math">
                    <m:r>
                      <a:rPr lang="en-GB" altLang="en-US" i="1" dirty="0" smtClean="0">
                        <a:latin typeface="Cambria Math" panose="02040503050406030204" pitchFamily="18" charset="0"/>
                      </a:rPr>
                      <m:t>𝑡</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 ∈</m:t>
                    </m:r>
                    <m:r>
                      <a:rPr lang="en-GB" altLang="en-US" i="1" dirty="0" smtClean="0">
                        <a:latin typeface="Cambria Math" panose="02040503050406030204" pitchFamily="18" charset="0"/>
                      </a:rPr>
                      <m:t>𝑂</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𝑔</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oMath>
                </a14:m>
                <a:r>
                  <a:rPr lang="en-GB" altLang="en-US" dirty="0"/>
                  <a:t>, the last two mean that </a:t>
                </a:r>
                <a14:m>
                  <m:oMath xmlns:m="http://schemas.openxmlformats.org/officeDocument/2006/math">
                    <m:r>
                      <a:rPr lang="en-GB" altLang="en-US" i="1" dirty="0" smtClean="0">
                        <a:latin typeface="Cambria Math" panose="02040503050406030204" pitchFamily="18" charset="0"/>
                      </a:rPr>
                      <m:t>𝑡</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r>
                      <m:rPr>
                        <m:nor/>
                      </m:rPr>
                      <a:rPr lang="el-GR" altLang="en-US" dirty="0" smtClean="0"/>
                      <m:t>Ω</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𝑔</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oMath>
                </a14:m>
                <a:r>
                  <a:rPr lang="en-GB" altLang="en-US" dirty="0"/>
                  <a:t>, and the second case means that </a:t>
                </a:r>
                <a14:m>
                  <m:oMath xmlns:m="http://schemas.openxmlformats.org/officeDocument/2006/math">
                    <m:r>
                      <a:rPr lang="en-GB" altLang="en-US" i="1" dirty="0" smtClean="0">
                        <a:latin typeface="Cambria Math" panose="02040503050406030204" pitchFamily="18" charset="0"/>
                      </a:rPr>
                      <m:t>𝑡</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r>
                      <m:rPr>
                        <m:nor/>
                      </m:rPr>
                      <a:rPr lang="el-GR" altLang="en-US" dirty="0" smtClean="0"/>
                      <m:t>ϴ</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𝑔</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oMath>
                </a14:m>
                <a:r>
                  <a:rPr lang="en-GB" altLang="en-US" dirty="0"/>
                  <a:t>.</a:t>
                </a:r>
              </a:p>
              <a:p>
                <a:pPr marL="285750" indent="-285750" algn="l">
                  <a:buFontTx/>
                  <a:buChar char="-"/>
                </a:pPr>
                <a:r>
                  <a:rPr lang="en-GB" altLang="en-US" dirty="0"/>
                  <a:t>The limit-based approach is often more convenient than the one based on the definitions because it can take advantage of the powerful calculus techniques developed for computing limits, such as </a:t>
                </a:r>
                <a:r>
                  <a:rPr lang="en-GB" altLang="en-US" dirty="0" err="1"/>
                  <a:t>L’Hopital’s</a:t>
                </a:r>
                <a:r>
                  <a:rPr lang="en-GB" altLang="en-US" dirty="0"/>
                  <a:t> rule and Stirling’s formula.</a:t>
                </a:r>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The formal definitions of O, </a:t>
                </a:r>
                <a:r>
                  <a:rPr lang="el-GR" altLang="en-US" sz="1200" b="0" i="0" dirty="0">
                    <a:latin typeface="Cambria Math" panose="02040503050406030204" pitchFamily="18" charset="0"/>
                    <a:ea typeface="Cambria Math" panose="02040503050406030204" pitchFamily="18" charset="0"/>
                  </a:rPr>
                  <a:t>Ω</a:t>
                </a:r>
                <a:r>
                  <a:rPr lang="en-GB" altLang="en-US" dirty="0"/>
                  <a:t>, and </a:t>
                </a:r>
                <a:r>
                  <a:rPr kumimoji="1" lang="en-US" altLang="ar-EG" sz="1200" b="0" i="0" noProof="1">
                    <a:solidFill>
                      <a:srgbClr val="FFFF00"/>
                    </a:solidFill>
                    <a:effectLst>
                      <a:outerShdw blurRad="38100" dist="38100" dir="2700000">
                        <a:srgbClr val="000000"/>
                      </a:outerShdw>
                    </a:effectLst>
                    <a:latin typeface="Cambria Math" panose="02040503050406030204" pitchFamily="18" charset="0"/>
                  </a:rPr>
                  <a:t>𝜃</a:t>
                </a:r>
                <a:r>
                  <a:rPr lang="en-GB" altLang="en-US" dirty="0"/>
                  <a:t> are rarely used for comparing the orders of growth of two specific functions. A much more convenient method for doing so is based on computing the limit of the ratio of two functions in question. Three principal cases may arise as shown above. Note that the first two cases mean that </a:t>
                </a:r>
                <a:r>
                  <a:rPr lang="en-GB" altLang="en-US" i="0" dirty="0">
                    <a:latin typeface="Cambria Math" panose="02040503050406030204" pitchFamily="18" charset="0"/>
                  </a:rPr>
                  <a:t>𝑡(𝑛) ∈𝑂(𝑔(𝑛))</a:t>
                </a:r>
                <a:r>
                  <a:rPr lang="en-GB" altLang="en-US" dirty="0"/>
                  <a:t>, the last two mean that </a:t>
                </a:r>
                <a:r>
                  <a:rPr lang="en-GB" altLang="en-US" i="0" dirty="0">
                    <a:latin typeface="Cambria Math" panose="02040503050406030204" pitchFamily="18" charset="0"/>
                  </a:rPr>
                  <a:t>𝑡(𝑛)∈</a:t>
                </a:r>
                <a:r>
                  <a:rPr lang="el-GR" altLang="en-US" i="0" dirty="0">
                    <a:latin typeface="Cambria Math" panose="02040503050406030204" pitchFamily="18" charset="0"/>
                  </a:rPr>
                  <a:t>"Ω</a:t>
                </a:r>
                <a:r>
                  <a:rPr lang="en-GB" altLang="en-US" i="0" dirty="0">
                    <a:latin typeface="Cambria Math" panose="02040503050406030204" pitchFamily="18" charset="0"/>
                  </a:rPr>
                  <a:t>"(𝑔(𝑛))</a:t>
                </a:r>
                <a:r>
                  <a:rPr lang="en-GB" altLang="en-US" dirty="0"/>
                  <a:t>, and the second case means that </a:t>
                </a:r>
                <a:r>
                  <a:rPr lang="en-GB" altLang="en-US" i="0" dirty="0">
                    <a:latin typeface="Cambria Math" panose="02040503050406030204" pitchFamily="18" charset="0"/>
                  </a:rPr>
                  <a:t>𝑡(𝑛)∈</a:t>
                </a:r>
                <a:r>
                  <a:rPr lang="el-GR" altLang="en-US" i="0" dirty="0">
                    <a:latin typeface="Cambria Math" panose="02040503050406030204" pitchFamily="18" charset="0"/>
                  </a:rPr>
                  <a:t>"ϴ</a:t>
                </a:r>
                <a:r>
                  <a:rPr lang="en-GB" altLang="en-US" i="0" dirty="0">
                    <a:latin typeface="Cambria Math" panose="02040503050406030204" pitchFamily="18" charset="0"/>
                  </a:rPr>
                  <a:t>"(𝑔(𝑛))</a:t>
                </a:r>
                <a:r>
                  <a:rPr lang="en-GB" altLang="en-US" dirty="0"/>
                  <a:t>.</a:t>
                </a:r>
              </a:p>
              <a:p>
                <a:pPr marL="285750" indent="-285750" algn="l">
                  <a:buFontTx/>
                  <a:buChar char="-"/>
                </a:pPr>
                <a:r>
                  <a:rPr lang="en-GB" altLang="en-US" dirty="0"/>
                  <a:t>The limit-based approach is often more convenient than the one based on the definitions because it can take advantage of the powerful calculus techniques developed for computing limits, such as </a:t>
                </a:r>
                <a:r>
                  <a:rPr lang="en-GB" altLang="en-US" dirty="0" err="1"/>
                  <a:t>L’Hopital’s</a:t>
                </a:r>
                <a:r>
                  <a:rPr lang="en-GB" altLang="en-US" dirty="0"/>
                  <a:t> rule and Stirling’s formula.</a:t>
                </a:r>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16</a:t>
            </a:fld>
            <a:endParaRPr lang="en-US" altLang="ar-EG" sz="1200"/>
          </a:p>
        </p:txBody>
      </p:sp>
    </p:spTree>
    <p:extLst>
      <p:ext uri="{BB962C8B-B14F-4D97-AF65-F5344CB8AC3E}">
        <p14:creationId xmlns:p14="http://schemas.microsoft.com/office/powerpoint/2010/main" val="152476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endParaRPr lang="en-GB" altLang="en-US" dirty="0"/>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17</a:t>
            </a:fld>
            <a:endParaRPr lang="en-US" altLang="ar-EG" sz="1200"/>
          </a:p>
        </p:txBody>
      </p:sp>
    </p:spTree>
    <p:extLst>
      <p:ext uri="{BB962C8B-B14F-4D97-AF65-F5344CB8AC3E}">
        <p14:creationId xmlns:p14="http://schemas.microsoft.com/office/powerpoint/2010/main" val="2252022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endParaRPr lang="en-GB" altLang="en-US" dirty="0"/>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18</a:t>
            </a:fld>
            <a:endParaRPr lang="en-US" altLang="ar-EG" sz="1200"/>
          </a:p>
        </p:txBody>
      </p:sp>
    </p:spTree>
    <p:extLst>
      <p:ext uri="{BB962C8B-B14F-4D97-AF65-F5344CB8AC3E}">
        <p14:creationId xmlns:p14="http://schemas.microsoft.com/office/powerpoint/2010/main" val="2243008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 this section, we </a:t>
            </a:r>
            <a:r>
              <a:rPr lang="en-GB" altLang="en-US" dirty="0" err="1"/>
              <a:t>analyze</a:t>
            </a:r>
            <a:r>
              <a:rPr lang="en-GB" altLang="en-US" dirty="0"/>
              <a:t> the time efficiency of </a:t>
            </a:r>
            <a:r>
              <a:rPr lang="en-GB" altLang="en-US" dirty="0" err="1"/>
              <a:t>nonrecursive</a:t>
            </a:r>
            <a:r>
              <a:rPr lang="en-GB" altLang="en-US" dirty="0"/>
              <a:t> algorithms mathematically.</a:t>
            </a:r>
          </a:p>
          <a:p>
            <a:pPr marL="285750" indent="-285750" algn="l">
              <a:buFontTx/>
              <a:buChar char="-"/>
            </a:pPr>
            <a:endParaRPr lang="en-GB" altLang="en-US" dirty="0"/>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19</a:t>
            </a:fld>
            <a:endParaRPr lang="en-US" altLang="ar-EG" sz="1200"/>
          </a:p>
        </p:txBody>
      </p:sp>
    </p:spTree>
    <p:extLst>
      <p:ext uri="{BB962C8B-B14F-4D97-AF65-F5344CB8AC3E}">
        <p14:creationId xmlns:p14="http://schemas.microsoft.com/office/powerpoint/2010/main" val="259133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E39B53F5-A7B2-1B3B-9EDE-39D6FCB126A8}"/>
              </a:ext>
            </a:extLst>
          </p:cNvPr>
          <p:cNvSpPr>
            <a:spLocks noGrp="1" noRot="1" noChangeAspect="1" noChangeArrowheads="1" noTextEdit="1"/>
          </p:cNvSpPr>
          <p:nvPr>
            <p:ph type="sldImg"/>
          </p:nvPr>
        </p:nvSpPr>
        <p:spPr>
          <a:ln/>
        </p:spPr>
      </p:sp>
      <p:sp>
        <p:nvSpPr>
          <p:cNvPr id="9219" name="Notes Placeholder 2">
            <a:extLst>
              <a:ext uri="{FF2B5EF4-FFF2-40B4-BE49-F238E27FC236}">
                <a16:creationId xmlns:a16="http://schemas.microsoft.com/office/drawing/2014/main" id="{CB2A5DAB-9C50-F4CA-270F-CA4F5A84CAE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171450" indent="-171450">
              <a:buFontTx/>
              <a:buChar char="-"/>
            </a:pPr>
            <a:r>
              <a:rPr lang="en-GB" altLang="en-US" dirty="0"/>
              <a:t>Let’s start with the obvious observation that almost all algorithms run longer on larger inputs. For example, it takes longer to sort larger arrays, multiply larger matrices, and so on. Therefore, it is logical to investigate an algorithm’s efficiency as a function of some parameter n indicating the algorithm’s input size.</a:t>
            </a:r>
          </a:p>
          <a:p>
            <a:pPr marL="171450" indent="-171450">
              <a:buFontTx/>
              <a:buChar char="-"/>
            </a:pPr>
            <a:r>
              <a:rPr lang="en-GB" altLang="en-US" dirty="0"/>
              <a:t>In most cases, selecting such a parameter is quite straightforward. For example, it will be the size of the list for problems of sorting, searching, finding the list’s smallest element.</a:t>
            </a:r>
          </a:p>
          <a:p>
            <a:pPr marL="171450" indent="-171450">
              <a:buFontTx/>
              <a:buChar char="-"/>
            </a:pPr>
            <a:r>
              <a:rPr lang="en-GB" altLang="en-US" dirty="0"/>
              <a:t>There are situations, like computing the product of two n × n matrices, where there are two natural measures of size for this problem. The first is the matrix order n. But the other natural contender is the total number of elements N in the matrices being multiplied. (The latter is also more general since it is applicable to matrices that are not necessarily square).</a:t>
            </a:r>
          </a:p>
          <a:p>
            <a:pPr marL="171450" indent="-171450">
              <a:buFontTx/>
              <a:buChar char="-"/>
            </a:pPr>
            <a:r>
              <a:rPr lang="en-GB" altLang="en-US" dirty="0"/>
              <a:t>The choice of an appropriate size metric can be influenced by operations of the algorithm in question. For example, how should we measure an input’s size for a spell-checking algorithm? If the algorithm examines individual characters of its input, we should measure the size by the number of characters; if it works by processing words, we should count their number in the input.</a:t>
            </a:r>
          </a:p>
          <a:p>
            <a:pPr marL="171450" indent="-171450">
              <a:buFontTx/>
              <a:buChar char="-"/>
            </a:pPr>
            <a:r>
              <a:rPr lang="en-GB" altLang="en-US" dirty="0"/>
              <a:t>In some problems such as checking primality of a positive integer n, the input is just one number, and the number’s magnitude determines the input size. In such situations, it is preferable to measure size by the number b of bits in the n’s binary representation: </a:t>
            </a:r>
            <a:r>
              <a:rPr lang="en-US" altLang="en-US" dirty="0">
                <a:latin typeface="Cambria Math" panose="02040503050406030204" pitchFamily="18" charset="0"/>
              </a:rPr>
              <a:t>𝑏=⌊</a:t>
            </a:r>
            <a:r>
              <a:rPr lang="en-GB" altLang="en-US" dirty="0">
                <a:latin typeface="Cambria Math" panose="02040503050406030204" pitchFamily="18" charset="0"/>
              </a:rPr>
              <a:t>〖</a:t>
            </a:r>
            <a:r>
              <a:rPr lang="en-US" altLang="en-US" dirty="0">
                <a:latin typeface="Cambria Math" panose="02040503050406030204" pitchFamily="18" charset="0"/>
              </a:rPr>
              <a:t>𝑙𝑜𝑔</a:t>
            </a:r>
            <a:r>
              <a:rPr lang="en-GB" altLang="en-US" dirty="0">
                <a:latin typeface="Cambria Math" panose="02040503050406030204" pitchFamily="18" charset="0"/>
              </a:rPr>
              <a:t>〗_</a:t>
            </a:r>
            <a:r>
              <a:rPr lang="en-US" altLang="en-US" dirty="0">
                <a:latin typeface="Cambria Math" panose="02040503050406030204" pitchFamily="18" charset="0"/>
              </a:rPr>
              <a:t>2 𝑛⌋+1</a:t>
            </a:r>
            <a:r>
              <a:rPr lang="en-GB" altLang="en-US" dirty="0"/>
              <a:t>.</a:t>
            </a:r>
          </a:p>
        </p:txBody>
      </p:sp>
      <p:sp>
        <p:nvSpPr>
          <p:cNvPr id="9220" name="Slide Number Placeholder 3">
            <a:extLst>
              <a:ext uri="{FF2B5EF4-FFF2-40B4-BE49-F238E27FC236}">
                <a16:creationId xmlns:a16="http://schemas.microsoft.com/office/drawing/2014/main" id="{A91DD21B-7C42-9D4A-BF45-694E30D4449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82C72B10-DF44-4D62-BACE-E0BEC53CD043}" type="slidenum">
              <a:rPr lang="en-US" altLang="ar-EG" sz="1200" smtClean="0"/>
              <a:pPr/>
              <a:t>2</a:t>
            </a:fld>
            <a:endParaRPr lang="en-US" altLang="ar-EG"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indent="-171450" algn="l">
                  <a:buFontTx/>
                  <a:buChar char="-"/>
                </a:pPr>
                <a:r>
                  <a:rPr lang="en-US" altLang="en-US" dirty="0"/>
                  <a:t>In the previous example, the </a:t>
                </a:r>
                <a:r>
                  <a:rPr lang="en-GB" altLang="en-US" dirty="0"/>
                  <a:t>input’s size is the number of elements in the array, n.</a:t>
                </a:r>
              </a:p>
              <a:p>
                <a:pPr marL="171450" indent="-171450" algn="l">
                  <a:buFontTx/>
                  <a:buChar char="-"/>
                </a:pPr>
                <a:r>
                  <a:rPr lang="en-GB" altLang="en-US" dirty="0"/>
                  <a:t>There are two operations in the loop’s body: the comparison A[</a:t>
                </a:r>
                <a:r>
                  <a:rPr lang="en-GB" altLang="en-US" dirty="0" err="1"/>
                  <a:t>i</a:t>
                </a:r>
                <a:r>
                  <a:rPr lang="en-GB" altLang="en-US" dirty="0"/>
                  <a:t>]&gt; </a:t>
                </a:r>
                <a:r>
                  <a:rPr lang="en-GB" altLang="en-US" dirty="0" err="1"/>
                  <a:t>maxval</a:t>
                </a:r>
                <a:r>
                  <a:rPr lang="en-GB" altLang="en-US" dirty="0"/>
                  <a:t> and the assignment </a:t>
                </a:r>
                <a:r>
                  <a:rPr lang="en-GB" altLang="en-US" dirty="0" err="1"/>
                  <a:t>maxval←A</a:t>
                </a:r>
                <a:r>
                  <a:rPr lang="en-GB" altLang="en-US" dirty="0"/>
                  <a:t>[</a:t>
                </a:r>
                <a:r>
                  <a:rPr lang="en-GB" altLang="en-US" dirty="0" err="1"/>
                  <a:t>i</a:t>
                </a:r>
                <a:r>
                  <a:rPr lang="en-GB" altLang="en-US" dirty="0"/>
                  <a:t>]. Since the comparison is executed on each repetition of the loop and the assignment is not, we should consider the comparison to be the algorithm’s basic operation. Note that the number of comparisons will be the same for all arrays of size n; therefore, in terms of this metric, there is no need to distinguish among the worst, average, and best cases here.</a:t>
                </a:r>
              </a:p>
              <a:p>
                <a:pPr marL="171450" indent="-171450" algn="l">
                  <a:buFontTx/>
                  <a:buChar char="-"/>
                </a:pPr>
                <a:r>
                  <a:rPr lang="en-GB" altLang="en-US" dirty="0"/>
                  <a:t>Let us denote C(n) the number of times this comparison is executed, therefore, </a:t>
                </a:r>
                <a14:m>
                  <m:oMath xmlns:m="http://schemas.openxmlformats.org/officeDocument/2006/math">
                    <m:r>
                      <a:rPr lang="en-US" altLang="en-US" b="0" i="1" smtClean="0">
                        <a:latin typeface="Cambria Math" panose="02040503050406030204" pitchFamily="18" charset="0"/>
                      </a:rPr>
                      <m:t>𝐶</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nary>
                      <m:naryPr>
                        <m:chr m:val="∑"/>
                        <m:ctrlPr>
                          <a:rPr lang="en-US" altLang="en-US" b="0" i="1" smtClean="0">
                            <a:latin typeface="Cambria Math" panose="02040503050406030204" pitchFamily="18" charset="0"/>
                          </a:rPr>
                        </m:ctrlPr>
                      </m:naryPr>
                      <m:sub>
                        <m:r>
                          <m:rPr>
                            <m:brk m:alnAt="23"/>
                          </m:rPr>
                          <a:rPr lang="en-US" altLang="en-US" b="0" i="1" smtClean="0">
                            <a:latin typeface="Cambria Math" panose="02040503050406030204" pitchFamily="18" charset="0"/>
                          </a:rPr>
                          <m:t>𝑖</m:t>
                        </m:r>
                        <m:r>
                          <a:rPr lang="en-US" altLang="en-US" b="0" i="1" smtClean="0">
                            <a:latin typeface="Cambria Math" panose="02040503050406030204" pitchFamily="18" charset="0"/>
                          </a:rPr>
                          <m:t>=</m:t>
                        </m:r>
                        <m:r>
                          <m:rPr>
                            <m:brk m:alnAt="23"/>
                          </m:rPr>
                          <a:rPr lang="en-US" altLang="en-US" b="0" i="1" smtClean="0">
                            <a:latin typeface="Cambria Math" panose="02040503050406030204" pitchFamily="18" charset="0"/>
                          </a:rPr>
                          <m:t>1</m:t>
                        </m:r>
                      </m:sub>
                      <m:sup>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sup>
                      <m:e>
                        <m:r>
                          <a:rPr lang="en-US" altLang="en-US" b="0" i="1" smtClean="0">
                            <a:latin typeface="Cambria Math" panose="02040503050406030204" pitchFamily="18" charset="0"/>
                          </a:rPr>
                          <m:t>1</m:t>
                        </m:r>
                      </m:e>
                    </m:nary>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 ∈ </m:t>
                    </m:r>
                    <m:r>
                      <a:rPr lang="en-US" altLang="en-US" b="0" i="1" smtClean="0">
                        <a:latin typeface="Cambria Math" panose="02040503050406030204" pitchFamily="18" charset="0"/>
                        <a:ea typeface="Cambria Math" panose="02040503050406030204" pitchFamily="18" charset="0"/>
                      </a:rPr>
                      <m:t>𝜃</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𝑛</m:t>
                    </m:r>
                    <m:r>
                      <a:rPr lang="en-US" altLang="en-US" b="0" i="1" smtClean="0">
                        <a:latin typeface="Cambria Math" panose="02040503050406030204" pitchFamily="18" charset="0"/>
                        <a:ea typeface="Cambria Math" panose="02040503050406030204" pitchFamily="18" charset="0"/>
                      </a:rPr>
                      <m:t>)</m:t>
                    </m:r>
                  </m:oMath>
                </a14:m>
                <a:endParaRPr lang="en-GB" altLang="en-US" dirty="0"/>
              </a:p>
              <a:p>
                <a:pPr marL="171450" indent="-171450" algn="l">
                  <a:buFontTx/>
                  <a:buChar char="-"/>
                </a:pPr>
                <a:endParaRPr lang="en-GB" altLang="en-US" dirty="0"/>
              </a:p>
              <a:p>
                <a:pPr marL="171450" indent="-171450" algn="l">
                  <a:buFontTx/>
                  <a:buChar char="-"/>
                </a:pPr>
                <a:endParaRPr lang="en-GB" altLang="en-US" dirty="0"/>
              </a:p>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20</a:t>
            </a:fld>
            <a:endParaRPr lang="en-US" altLang="ar-EG" sz="1200"/>
          </a:p>
        </p:txBody>
      </p:sp>
    </p:spTree>
    <p:extLst>
      <p:ext uri="{BB962C8B-B14F-4D97-AF65-F5344CB8AC3E}">
        <p14:creationId xmlns:p14="http://schemas.microsoft.com/office/powerpoint/2010/main" val="246500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sz="1800" b="0" i="0" u="none" strike="noStrike" baseline="0" dirty="0">
                    <a:latin typeface="TimesTen-Roman"/>
                  </a:rPr>
                  <a:t>Decide on a parameter (or parameters) indicating an input’s size.</a:t>
                </a:r>
              </a:p>
              <a:p>
                <a:pPr marL="285750" indent="-285750" algn="l">
                  <a:buFontTx/>
                  <a:buChar char="-"/>
                </a:pPr>
                <a:r>
                  <a:rPr lang="en-GB" sz="1800" b="0" i="0" u="none" strike="noStrike" baseline="0" dirty="0">
                    <a:latin typeface="TimesTen-Roman"/>
                  </a:rPr>
                  <a:t>Identify the algorithm’s basic operation. (As a rule, it is located in the innermost loop). </a:t>
                </a:r>
              </a:p>
              <a:p>
                <a:pPr marL="285750" indent="-285750" algn="l">
                  <a:buFontTx/>
                  <a:buChar char="-"/>
                </a:pPr>
                <a:r>
                  <a:rPr lang="en-GB" sz="1800" b="0" i="0" u="none" strike="noStrike" baseline="0" dirty="0">
                    <a:latin typeface="TimesTen-Roman"/>
                  </a:rPr>
                  <a:t>Check whether the number of times the basic operation is executed depends only on the size of an input. If it also depends on some additional property, the worst-case, average-case, and, if necessary, best-case efficiencies have to be investigated separately.</a:t>
                </a:r>
              </a:p>
              <a:p>
                <a:pPr marL="285750" indent="-285750" algn="l">
                  <a:buFontTx/>
                  <a:buChar char="-"/>
                </a:pPr>
                <a:r>
                  <a:rPr lang="en-GB" sz="1800" b="0" i="0" u="none" strike="noStrike" baseline="0" dirty="0">
                    <a:latin typeface="TimesTen-Roman"/>
                  </a:rPr>
                  <a:t>Set up a sum expressing the number of times the algorithm’s basic operation is executed.</a:t>
                </a:r>
              </a:p>
              <a:p>
                <a:pPr marL="285750" indent="-285750" algn="l">
                  <a:buFontTx/>
                  <a:buChar char="-"/>
                </a:pPr>
                <a:r>
                  <a:rPr lang="en-GB" sz="1800" b="0" i="0" u="none" strike="noStrike" baseline="0" dirty="0">
                    <a:latin typeface="TimesTen-Roman"/>
                  </a:rPr>
                  <a:t>Using standard formulas and rules of sum manipulation, either find a closed form formula for the count or, at the very least, establish its order of growth.</a:t>
                </a:r>
                <a:endParaRPr lang="en-GB" altLang="en-US" dirty="0"/>
              </a:p>
              <a:p>
                <a:pPr marL="171450" indent="-171450" algn="l">
                  <a:buFontTx/>
                  <a:buChar char="-"/>
                </a:pPr>
                <a:endParaRPr lang="en-GB" altLang="en-US" dirty="0"/>
              </a:p>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21</a:t>
            </a:fld>
            <a:endParaRPr lang="en-US" altLang="ar-EG" sz="1200"/>
          </a:p>
        </p:txBody>
      </p:sp>
    </p:spTree>
    <p:extLst>
      <p:ext uri="{BB962C8B-B14F-4D97-AF65-F5344CB8AC3E}">
        <p14:creationId xmlns:p14="http://schemas.microsoft.com/office/powerpoint/2010/main" val="523722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22</a:t>
            </a:fld>
            <a:endParaRPr lang="en-US" altLang="ar-EG" sz="1200"/>
          </a:p>
        </p:txBody>
      </p:sp>
    </p:spTree>
    <p:extLst>
      <p:ext uri="{BB962C8B-B14F-4D97-AF65-F5344CB8AC3E}">
        <p14:creationId xmlns:p14="http://schemas.microsoft.com/office/powerpoint/2010/main" val="339178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23</a:t>
            </a:fld>
            <a:endParaRPr lang="en-US" altLang="ar-EG" sz="1200"/>
          </a:p>
        </p:txBody>
      </p:sp>
    </p:spTree>
    <p:extLst>
      <p:ext uri="{BB962C8B-B14F-4D97-AF65-F5344CB8AC3E}">
        <p14:creationId xmlns:p14="http://schemas.microsoft.com/office/powerpoint/2010/main" val="1214032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indent="-171450" algn="l">
                  <a:buFontTx/>
                  <a:buChar char="-"/>
                </a:pPr>
                <a:r>
                  <a:rPr lang="en-US" altLang="en-US" dirty="0"/>
                  <a:t>In the previous example, the </a:t>
                </a:r>
                <a:r>
                  <a:rPr lang="en-GB" altLang="en-US" dirty="0"/>
                  <a:t>input’s size is the number of elements in the array, n.</a:t>
                </a:r>
              </a:p>
              <a:p>
                <a:pPr marL="171450" indent="-171450" algn="l">
                  <a:buFontTx/>
                  <a:buChar char="-"/>
                </a:pPr>
                <a:r>
                  <a:rPr lang="en-GB" altLang="en-US" dirty="0"/>
                  <a:t>Since the innermost loop contains a single operation (the comparison of two elements), we should consider it as the algorithm’s basic operation. Note, however, that the number of element comparisons depends not only on n but also on whether there are equal elements in the array </a:t>
                </a:r>
                <a:r>
                  <a:rPr lang="en-GB" altLang="en-US" b="1" dirty="0"/>
                  <a:t>(because return false will terminate the function)</a:t>
                </a:r>
                <a:r>
                  <a:rPr lang="en-GB" altLang="en-US" dirty="0"/>
                  <a:t> and, if there are, which array positions they occupy. We will limit our investigation to the worst case only.</a:t>
                </a:r>
              </a:p>
              <a:p>
                <a:pPr marL="171450" indent="-171450" algn="l">
                  <a:buFontTx/>
                  <a:buChar char="-"/>
                </a:pPr>
                <a:r>
                  <a:rPr lang="en-GB" altLang="en-US" dirty="0"/>
                  <a:t>Here, the worst case happens when the array has no equal elements or when it has the last two elements are the only pair of equal elements.</a:t>
                </a:r>
              </a:p>
              <a:p>
                <a:pPr marL="171450" indent="-171450" algn="l">
                  <a:buFontTx/>
                  <a:buChar char="-"/>
                </a:pPr>
                <a:r>
                  <a:rPr lang="en-GB" altLang="en-US" dirty="0"/>
                  <a:t>Accordingly,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𝐶</m:t>
                        </m:r>
                      </m:e>
                      <m:sub>
                        <m:r>
                          <a:rPr lang="en-US" altLang="en-US" b="0" i="1" smtClean="0">
                            <a:latin typeface="Cambria Math" panose="02040503050406030204" pitchFamily="18" charset="0"/>
                          </a:rPr>
                          <m:t>𝑊𝑜𝑟𝑠𝑡</m:t>
                        </m:r>
                      </m:sub>
                    </m:sSub>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oMath>
                </a14:m>
                <a:r>
                  <a:rPr lang="en-GB" altLang="en-US" dirty="0"/>
                  <a:t> is calculated as shown above.  Note that,</a:t>
                </a:r>
                <a:r>
                  <a:rPr lang="en-GB" altLang="en-US" baseline="0" dirty="0"/>
                  <a:t> </a:t>
                </a:r>
                <a14:m>
                  <m:oMath xmlns:m="http://schemas.openxmlformats.org/officeDocument/2006/math">
                    <m:sSub>
                      <m:sSubPr>
                        <m:ctrlPr>
                          <a:rPr lang="en-US" altLang="en-US" b="0" i="1" baseline="0" smtClean="0">
                            <a:latin typeface="Cambria Math" panose="02040503050406030204" pitchFamily="18" charset="0"/>
                          </a:rPr>
                        </m:ctrlPr>
                      </m:sSubPr>
                      <m:e>
                        <m:r>
                          <m:rPr>
                            <m:sty m:val="p"/>
                          </m:rPr>
                          <a:rPr lang="en-US" altLang="en-US" b="0" i="0" baseline="0" smtClean="0">
                            <a:latin typeface="Cambria Math" panose="02040503050406030204" pitchFamily="18" charset="0"/>
                          </a:rPr>
                          <m:t>S</m:t>
                        </m:r>
                      </m:e>
                      <m:sub>
                        <m:r>
                          <a:rPr lang="en-US" altLang="en-US" b="0" i="1" baseline="0" smtClean="0">
                            <a:latin typeface="Cambria Math" panose="02040503050406030204" pitchFamily="18" charset="0"/>
                          </a:rPr>
                          <m:t>𝑛</m:t>
                        </m:r>
                      </m:sub>
                    </m:sSub>
                    <m:r>
                      <a:rPr lang="en-US" altLang="en-US" b="0" i="1" baseline="0" smtClean="0">
                        <a:latin typeface="Cambria Math" panose="02040503050406030204" pitchFamily="18" charset="0"/>
                      </a:rPr>
                      <m:t>=</m:t>
                    </m:r>
                    <m:f>
                      <m:fPr>
                        <m:ctrlPr>
                          <a:rPr lang="en-US" altLang="en-US" b="0" i="1" baseline="0" smtClean="0">
                            <a:latin typeface="Cambria Math" panose="02040503050406030204" pitchFamily="18" charset="0"/>
                          </a:rPr>
                        </m:ctrlPr>
                      </m:fPr>
                      <m:num>
                        <m:r>
                          <a:rPr lang="en-US" altLang="en-US" b="0" i="1" baseline="0" smtClean="0">
                            <a:latin typeface="Cambria Math" panose="02040503050406030204" pitchFamily="18" charset="0"/>
                          </a:rPr>
                          <m:t>𝑛</m:t>
                        </m:r>
                      </m:num>
                      <m:den>
                        <m:r>
                          <a:rPr lang="en-US" altLang="en-US" b="0" i="1" baseline="0" smtClean="0">
                            <a:latin typeface="Cambria Math" panose="02040503050406030204" pitchFamily="18" charset="0"/>
                          </a:rPr>
                          <m:t>2</m:t>
                        </m:r>
                      </m:den>
                    </m:f>
                    <m:d>
                      <m:dPr>
                        <m:begChr m:val="["/>
                        <m:endChr m:val="]"/>
                        <m:ctrlPr>
                          <a:rPr lang="en-US" altLang="en-US" b="0" i="1" baseline="0" smtClean="0">
                            <a:latin typeface="Cambria Math" panose="02040503050406030204" pitchFamily="18" charset="0"/>
                          </a:rPr>
                        </m:ctrlPr>
                      </m:dPr>
                      <m:e>
                        <m:r>
                          <a:rPr lang="en-US" altLang="en-US" b="0" i="1" baseline="0" smtClean="0">
                            <a:latin typeface="Cambria Math" panose="02040503050406030204" pitchFamily="18" charset="0"/>
                          </a:rPr>
                          <m:t>2</m:t>
                        </m:r>
                        <m:r>
                          <a:rPr lang="en-US" altLang="en-US" b="0" i="1" baseline="0" smtClean="0">
                            <a:latin typeface="Cambria Math" panose="02040503050406030204" pitchFamily="18" charset="0"/>
                          </a:rPr>
                          <m:t>𝑎</m:t>
                        </m:r>
                        <m:r>
                          <a:rPr lang="en-US" altLang="en-US" b="0" i="1" baseline="0" smtClean="0">
                            <a:latin typeface="Cambria Math" panose="02040503050406030204" pitchFamily="18" charset="0"/>
                          </a:rPr>
                          <m:t>+</m:t>
                        </m:r>
                        <m:d>
                          <m:dPr>
                            <m:ctrlPr>
                              <a:rPr lang="en-US" altLang="en-US" b="0" i="1" baseline="0" smtClean="0">
                                <a:latin typeface="Cambria Math" panose="02040503050406030204" pitchFamily="18" charset="0"/>
                              </a:rPr>
                            </m:ctrlPr>
                          </m:dPr>
                          <m:e>
                            <m:r>
                              <a:rPr lang="en-US" altLang="en-US" b="0" i="1" baseline="0" smtClean="0">
                                <a:latin typeface="Cambria Math" panose="02040503050406030204" pitchFamily="18" charset="0"/>
                              </a:rPr>
                              <m:t>𝑛</m:t>
                            </m:r>
                            <m:r>
                              <a:rPr lang="en-US" altLang="en-US" b="0" i="1" baseline="0" smtClean="0">
                                <a:latin typeface="Cambria Math" panose="02040503050406030204" pitchFamily="18" charset="0"/>
                              </a:rPr>
                              <m:t>−</m:t>
                            </m:r>
                            <m:r>
                              <a:rPr lang="en-US" altLang="en-US" b="0" i="1" baseline="0" smtClean="0">
                                <a:latin typeface="Cambria Math" panose="02040503050406030204" pitchFamily="18" charset="0"/>
                              </a:rPr>
                              <m:t>1</m:t>
                            </m:r>
                          </m:e>
                        </m:d>
                        <m:r>
                          <a:rPr lang="en-US" altLang="en-US" b="0" i="1" baseline="0" smtClean="0">
                            <a:latin typeface="Cambria Math" panose="02040503050406030204" pitchFamily="18" charset="0"/>
                          </a:rPr>
                          <m:t>𝑑</m:t>
                        </m:r>
                      </m:e>
                    </m:d>
                  </m:oMath>
                </a14:m>
                <a:r>
                  <a:rPr lang="en-GB" altLang="en-US" dirty="0"/>
                  <a:t>, where </a:t>
                </a:r>
                <a14:m>
                  <m:oMath xmlns:m="http://schemas.openxmlformats.org/officeDocument/2006/math">
                    <m:r>
                      <a:rPr lang="en-US" altLang="en-US" b="0" i="1" smtClean="0">
                        <a:latin typeface="Cambria Math" panose="02040503050406030204" pitchFamily="18" charset="0"/>
                      </a:rPr>
                      <m:t>𝑛</m:t>
                    </m:r>
                  </m:oMath>
                </a14:m>
                <a:r>
                  <a:rPr lang="en-GB" altLang="en-US" dirty="0"/>
                  <a:t> is the number of terms, </a:t>
                </a:r>
                <a14:m>
                  <m:oMath xmlns:m="http://schemas.openxmlformats.org/officeDocument/2006/math">
                    <m:r>
                      <a:rPr lang="en-US" altLang="en-US" b="0" i="1" smtClean="0">
                        <a:latin typeface="Cambria Math" panose="02040503050406030204" pitchFamily="18" charset="0"/>
                      </a:rPr>
                      <m:t>𝑎</m:t>
                    </m:r>
                  </m:oMath>
                </a14:m>
                <a:r>
                  <a:rPr lang="en-GB" altLang="en-US" dirty="0"/>
                  <a:t> is the first term, </a:t>
                </a:r>
                <a14:m>
                  <m:oMath xmlns:m="http://schemas.openxmlformats.org/officeDocument/2006/math">
                    <m:r>
                      <a:rPr lang="en-US" altLang="en-US" b="0" i="1" smtClean="0">
                        <a:latin typeface="Cambria Math" panose="02040503050406030204" pitchFamily="18" charset="0"/>
                      </a:rPr>
                      <m:t>𝑑</m:t>
                    </m:r>
                  </m:oMath>
                </a14:m>
                <a:r>
                  <a:rPr lang="en-GB" altLang="en-US" dirty="0"/>
                  <a:t> is the basis</a:t>
                </a:r>
              </a:p>
              <a:p>
                <a:pPr marL="171450" indent="-171450" algn="l">
                  <a:buFontTx/>
                  <a:buChar char="-"/>
                </a:pPr>
                <a:endParaRPr lang="en-GB" altLang="en-US" dirty="0"/>
              </a:p>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25</a:t>
            </a:fld>
            <a:endParaRPr lang="en-US" altLang="ar-EG" sz="1200"/>
          </a:p>
        </p:txBody>
      </p:sp>
    </p:spTree>
    <p:extLst>
      <p:ext uri="{BB962C8B-B14F-4D97-AF65-F5344CB8AC3E}">
        <p14:creationId xmlns:p14="http://schemas.microsoft.com/office/powerpoint/2010/main" val="1834346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26</a:t>
            </a:fld>
            <a:endParaRPr lang="en-US" altLang="ar-EG" sz="1200"/>
          </a:p>
        </p:txBody>
      </p:sp>
    </p:spTree>
    <p:extLst>
      <p:ext uri="{BB962C8B-B14F-4D97-AF65-F5344CB8AC3E}">
        <p14:creationId xmlns:p14="http://schemas.microsoft.com/office/powerpoint/2010/main" val="1976962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indent="-171450" algn="l">
                  <a:buFontTx/>
                  <a:buChar char="-"/>
                </a:pPr>
                <a:r>
                  <a:rPr lang="en-GB" altLang="en-US" dirty="0"/>
                  <a:t>We measure an input’s size by matrix order n.</a:t>
                </a:r>
              </a:p>
              <a:p>
                <a:pPr marL="171450" indent="-171450" algn="l">
                  <a:buFontTx/>
                  <a:buChar char="-"/>
                </a:pPr>
                <a:r>
                  <a:rPr lang="en-GB" altLang="en-US" dirty="0"/>
                  <a:t>There are two arithmetical operations in the innermost loop here — multiplication and addition — we do not have to choose between them, because on each repetition of the innermost loop each of the two is executed exactly once. So by counting one we automatically count the other. But to follow a well-established tradition, we consider multiplication as the basic operation (as it consumes more time).</a:t>
                </a:r>
              </a:p>
              <a:p>
                <a:pPr marL="171450" indent="-171450" algn="l">
                  <a:buFontTx/>
                  <a:buChar char="-"/>
                </a:pPr>
                <a:r>
                  <a:rPr lang="en-GB" altLang="en-US" dirty="0"/>
                  <a:t>The number of multiplications, M(n) (Since this count depends only on the size of the input matrices, we do not have to investigate other efficiencies). </a:t>
                </a:r>
              </a:p>
              <a:p>
                <a:pPr marL="171450" indent="-171450" algn="l">
                  <a:buFontTx/>
                  <a:buChar char="-"/>
                </a:pP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nary>
                      <m:naryPr>
                        <m:chr m:val="∑"/>
                        <m:ctrlPr>
                          <a:rPr lang="en-US" altLang="en-US" b="0" i="1" smtClean="0">
                            <a:latin typeface="Cambria Math" panose="02040503050406030204" pitchFamily="18" charset="0"/>
                          </a:rPr>
                        </m:ctrlPr>
                      </m:naryPr>
                      <m:sub>
                        <m:r>
                          <m:rPr>
                            <m:brk m:alnAt="23"/>
                          </m:rPr>
                          <a:rPr lang="en-US" altLang="en-US" b="0" i="1" smtClean="0">
                            <a:latin typeface="Cambria Math" panose="02040503050406030204" pitchFamily="18" charset="0"/>
                          </a:rPr>
                          <m:t>0</m:t>
                        </m:r>
                      </m:sub>
                      <m:sup>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sup>
                      <m:e>
                        <m:nary>
                          <m:naryPr>
                            <m:chr m:val="∑"/>
                            <m:ctrlPr>
                              <a:rPr lang="en-US" altLang="en-US" b="0" i="1" smtClean="0">
                                <a:latin typeface="Cambria Math" panose="02040503050406030204" pitchFamily="18" charset="0"/>
                              </a:rPr>
                            </m:ctrlPr>
                          </m:naryPr>
                          <m:sub>
                            <m:r>
                              <m:rPr>
                                <m:brk m:alnAt="23"/>
                              </m:rPr>
                              <a:rPr lang="en-US" altLang="en-US" b="0" i="1" smtClean="0">
                                <a:latin typeface="Cambria Math" panose="02040503050406030204" pitchFamily="18" charset="0"/>
                              </a:rPr>
                              <m:t>0</m:t>
                            </m:r>
                          </m:sub>
                          <m:sup>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sup>
                          <m:e>
                            <m:nary>
                              <m:naryPr>
                                <m:chr m:val="∑"/>
                                <m:ctrlPr>
                                  <a:rPr lang="en-US" altLang="en-US" b="0" i="1" smtClean="0">
                                    <a:latin typeface="Cambria Math" panose="02040503050406030204" pitchFamily="18" charset="0"/>
                                  </a:rPr>
                                </m:ctrlPr>
                              </m:naryPr>
                              <m:sub>
                                <m:r>
                                  <m:rPr>
                                    <m:brk m:alnAt="23"/>
                                  </m:rPr>
                                  <a:rPr lang="en-US" altLang="en-US" b="0" i="1" smtClean="0">
                                    <a:latin typeface="Cambria Math" panose="02040503050406030204" pitchFamily="18" charset="0"/>
                                  </a:rPr>
                                  <m:t>0</m:t>
                                </m:r>
                              </m:sub>
                              <m:sup>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sup>
                              <m:e>
                                <m:r>
                                  <a:rPr lang="en-US" altLang="en-US" b="0" i="1" smtClean="0">
                                    <a:latin typeface="Cambria Math" panose="02040503050406030204" pitchFamily="18" charset="0"/>
                                  </a:rPr>
                                  <m:t>1</m:t>
                                </m:r>
                              </m:e>
                            </m:nary>
                          </m:e>
                        </m:nary>
                      </m:e>
                    </m:nary>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𝑛</m:t>
                        </m:r>
                      </m:e>
                      <m:sup>
                        <m:r>
                          <a:rPr lang="en-US" altLang="en-US" b="0" i="1" smtClean="0">
                            <a:latin typeface="Cambria Math" panose="02040503050406030204" pitchFamily="18" charset="0"/>
                          </a:rPr>
                          <m:t>3</m:t>
                        </m:r>
                      </m:sup>
                    </m:sSup>
                  </m:oMath>
                </a14:m>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27</a:t>
            </a:fld>
            <a:endParaRPr lang="en-US" altLang="ar-EG" sz="1200"/>
          </a:p>
        </p:txBody>
      </p:sp>
    </p:spTree>
    <p:extLst>
      <p:ext uri="{BB962C8B-B14F-4D97-AF65-F5344CB8AC3E}">
        <p14:creationId xmlns:p14="http://schemas.microsoft.com/office/powerpoint/2010/main" val="3986646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indent="-171450" algn="l">
                  <a:buFontTx/>
                  <a:buChar char="-"/>
                </a:pPr>
                <a:r>
                  <a:rPr lang="en-GB" altLang="en-US" dirty="0"/>
                  <a:t>First, notice that the most frequently executed operation here is not inside the while loop but rather the comparison n &gt; 1 that determines whether the loop’s body will be executed. Since the number of times the comparison will be executed is larger than the number of repetitions of the loop’s body by exactly 1, the choice is not that important. We choose division as </a:t>
                </a:r>
                <a:r>
                  <a:rPr kumimoji="1" lang="en-GB" altLang="ar-EG" sz="1200" noProof="1">
                    <a:solidFill>
                      <a:srgbClr val="FFFF00"/>
                    </a:solidFill>
                    <a:effectLst>
                      <a:outerShdw blurRad="38100" dist="38100" dir="2700000">
                        <a:srgbClr val="000000"/>
                      </a:outerShdw>
                    </a:effectLst>
                  </a:rPr>
                  <a:t>basic operation.</a:t>
                </a:r>
                <a:endParaRPr lang="en-GB" altLang="en-US" dirty="0"/>
              </a:p>
              <a:p>
                <a:pPr marL="171450" indent="-171450" algn="l">
                  <a:buFontTx/>
                  <a:buChar char="-"/>
                </a:pPr>
                <a:r>
                  <a:rPr lang="en-GB" altLang="en-US" dirty="0"/>
                  <a:t>A more significant feature of this example is the fact that the loop variable takes on only a few values between its lower and upper limits; therefore, we have to use an alternative way of computing the number of times the loop is executed. Since the value of n is about halved on each repetition of the loop, the answer should be about </a:t>
                </a:r>
                <a14:m>
                  <m:oMath xmlns:m="http://schemas.openxmlformats.org/officeDocument/2006/math">
                    <m:sSub>
                      <m:sSubPr>
                        <m:ctrlPr>
                          <a:rPr lang="en-GB" altLang="en-US" i="1" smtClean="0">
                            <a:latin typeface="Cambria Math" panose="02040503050406030204" pitchFamily="18" charset="0"/>
                          </a:rPr>
                        </m:ctrlPr>
                      </m:sSubPr>
                      <m:e>
                        <m:r>
                          <a:rPr lang="en-US" altLang="en-US" b="0" i="1" smtClean="0">
                            <a:latin typeface="Cambria Math" panose="02040503050406030204" pitchFamily="18" charset="0"/>
                          </a:rPr>
                          <m:t>𝑙𝑜𝑔</m:t>
                        </m:r>
                      </m:e>
                      <m:sub>
                        <m:r>
                          <a:rPr lang="en-US" altLang="en-US" b="0" i="1" smtClean="0">
                            <a:latin typeface="Cambria Math" panose="02040503050406030204" pitchFamily="18" charset="0"/>
                          </a:rPr>
                          <m:t>2</m:t>
                        </m:r>
                      </m:sub>
                    </m:sSub>
                    <m:r>
                      <a:rPr lang="en-US" altLang="en-US" b="0" i="1" smtClean="0">
                        <a:latin typeface="Cambria Math" panose="02040503050406030204" pitchFamily="18" charset="0"/>
                      </a:rPr>
                      <m:t>𝑛</m:t>
                    </m:r>
                  </m:oMath>
                </a14:m>
                <a:r>
                  <a:rPr lang="en-GB" altLang="en-US" dirty="0"/>
                  <a:t>.</a:t>
                </a:r>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28</a:t>
            </a:fld>
            <a:endParaRPr lang="en-US" altLang="ar-EG" sz="1200"/>
          </a:p>
        </p:txBody>
      </p:sp>
    </p:spTree>
    <p:extLst>
      <p:ext uri="{BB962C8B-B14F-4D97-AF65-F5344CB8AC3E}">
        <p14:creationId xmlns:p14="http://schemas.microsoft.com/office/powerpoint/2010/main" val="3549635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indent="-171450" algn="l">
                  <a:buFontTx/>
                  <a:buChar char="-"/>
                </a:pPr>
                <a:r>
                  <a:rPr lang="en-US" altLang="en-US" dirty="0"/>
                  <a:t>Here, we discuss how to apply the general framework for analysis of algorithms to recursive algorithms. We start with the above example.</a:t>
                </a:r>
              </a:p>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29</a:t>
            </a:fld>
            <a:endParaRPr lang="en-US" altLang="ar-EG" sz="1200"/>
          </a:p>
        </p:txBody>
      </p:sp>
    </p:spTree>
    <p:extLst>
      <p:ext uri="{BB962C8B-B14F-4D97-AF65-F5344CB8AC3E}">
        <p14:creationId xmlns:p14="http://schemas.microsoft.com/office/powerpoint/2010/main" val="3876137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a:t>For simplicity, we consider n itself as an indicator of this algorithm’s input size (rather than the number of bits in its binary expansion).</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a:t>We denote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oMath>
                </a14:m>
                <a:r>
                  <a:rPr lang="en-US" altLang="en-US" dirty="0"/>
                  <a:t> the number of multiplications.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oMath>
                </a14:m>
                <a:r>
                  <a:rPr lang="en-US" altLang="en-US" dirty="0"/>
                  <a:t>, where</a:t>
                </a:r>
                <a:r>
                  <a:rPr lang="en-US" altLang="en-US" baseline="0" dirty="0"/>
                  <a:t> </a:t>
                </a:r>
                <a14:m>
                  <m:oMath xmlns:m="http://schemas.openxmlformats.org/officeDocument/2006/math">
                    <m:r>
                      <a:rPr lang="en-US" altLang="en-US" b="0" i="1" baseline="0" smtClean="0">
                        <a:latin typeface="Cambria Math" panose="02040503050406030204" pitchFamily="18" charset="0"/>
                      </a:rPr>
                      <m:t>𝑀</m:t>
                    </m:r>
                    <m:d>
                      <m:dPr>
                        <m:ctrlPr>
                          <a:rPr lang="en-US" altLang="en-US" b="0" i="1" baseline="0" smtClean="0">
                            <a:latin typeface="Cambria Math" panose="02040503050406030204" pitchFamily="18" charset="0"/>
                          </a:rPr>
                        </m:ctrlPr>
                      </m:dPr>
                      <m:e>
                        <m:r>
                          <a:rPr lang="en-US" altLang="en-US" b="0" i="1" baseline="0" smtClean="0">
                            <a:latin typeface="Cambria Math" panose="02040503050406030204" pitchFamily="18" charset="0"/>
                          </a:rPr>
                          <m:t>𝑛</m:t>
                        </m:r>
                        <m:r>
                          <a:rPr lang="en-US" altLang="en-US" b="0" i="1" baseline="0" smtClean="0">
                            <a:latin typeface="Cambria Math" panose="02040503050406030204" pitchFamily="18" charset="0"/>
                          </a:rPr>
                          <m:t>−</m:t>
                        </m:r>
                        <m:r>
                          <a:rPr lang="en-US" altLang="en-US" b="0" i="1" baseline="0" smtClean="0">
                            <a:latin typeface="Cambria Math" panose="02040503050406030204" pitchFamily="18" charset="0"/>
                          </a:rPr>
                          <m:t>1</m:t>
                        </m:r>
                      </m:e>
                    </m:d>
                  </m:oMath>
                </a14:m>
                <a:r>
                  <a:rPr lang="en-US" altLang="en-US" dirty="0"/>
                  <a:t> is the number</a:t>
                </a:r>
                <a:r>
                  <a:rPr lang="en-US" altLang="en-US" baseline="0" dirty="0"/>
                  <a:t> of multiplications spent to compute </a:t>
                </a:r>
                <a14:m>
                  <m:oMath xmlns:m="http://schemas.openxmlformats.org/officeDocument/2006/math">
                    <m:r>
                      <a:rPr lang="en-US" altLang="en-US" b="0" i="1" baseline="0" smtClean="0">
                        <a:latin typeface="Cambria Math" panose="02040503050406030204" pitchFamily="18" charset="0"/>
                      </a:rPr>
                      <m:t>𝐹</m:t>
                    </m:r>
                    <m:r>
                      <a:rPr lang="en-US" altLang="en-US" b="0" i="1" baseline="0" smtClean="0">
                        <a:latin typeface="Cambria Math" panose="02040503050406030204" pitchFamily="18" charset="0"/>
                      </a:rPr>
                      <m:t>(</m:t>
                    </m:r>
                    <m:r>
                      <a:rPr lang="en-US" altLang="en-US" b="0" i="1" baseline="0" smtClean="0">
                        <a:latin typeface="Cambria Math" panose="02040503050406030204" pitchFamily="18" charset="0"/>
                      </a:rPr>
                      <m:t>𝑛</m:t>
                    </m:r>
                    <m:r>
                      <a:rPr lang="en-US" altLang="en-US" b="0" i="1" baseline="0" smtClean="0">
                        <a:latin typeface="Cambria Math" panose="02040503050406030204" pitchFamily="18" charset="0"/>
                      </a:rPr>
                      <m:t>−</m:t>
                    </m:r>
                    <m:r>
                      <a:rPr lang="en-US" altLang="en-US" b="0" i="1" baseline="0" smtClean="0">
                        <a:latin typeface="Cambria Math" panose="02040503050406030204" pitchFamily="18" charset="0"/>
                      </a:rPr>
                      <m:t>1</m:t>
                    </m:r>
                    <m:r>
                      <a:rPr lang="en-US" altLang="en-US" b="0" i="1" baseline="0" smtClean="0">
                        <a:latin typeface="Cambria Math" panose="02040503050406030204" pitchFamily="18" charset="0"/>
                      </a:rPr>
                      <m:t>)</m:t>
                    </m:r>
                  </m:oMath>
                </a14:m>
                <a:r>
                  <a:rPr lang="en-US" altLang="en-US" dirty="0"/>
                  <a:t>. Any function like </a:t>
                </a:r>
                <a14:m>
                  <m:oMath xmlns:m="http://schemas.openxmlformats.org/officeDocument/2006/math">
                    <m:r>
                      <a:rPr lang="en-US" altLang="en-US" b="0" i="1" dirty="0" smtClean="0">
                        <a:latin typeface="Cambria Math" panose="02040503050406030204" pitchFamily="18" charset="0"/>
                      </a:rPr>
                      <m:t>𝑀</m:t>
                    </m:r>
                    <m:d>
                      <m:dPr>
                        <m:ctrlPr>
                          <a:rPr lang="en-US" altLang="en-US" b="0" i="1" dirty="0" smtClean="0">
                            <a:latin typeface="Cambria Math" panose="02040503050406030204" pitchFamily="18" charset="0"/>
                          </a:rPr>
                        </m:ctrlPr>
                      </m:dPr>
                      <m:e>
                        <m:r>
                          <a:rPr lang="en-US" altLang="en-US" b="0" i="1" dirty="0" smtClean="0">
                            <a:latin typeface="Cambria Math" panose="02040503050406030204" pitchFamily="18" charset="0"/>
                          </a:rPr>
                          <m:t>𝑛</m:t>
                        </m:r>
                      </m:e>
                    </m:d>
                  </m:oMath>
                </a14:m>
                <a:r>
                  <a:rPr lang="en-US" altLang="en-US" dirty="0"/>
                  <a:t> which is a function of its value at another point (</a:t>
                </a:r>
                <a14:m>
                  <m:oMath xmlns:m="http://schemas.openxmlformats.org/officeDocument/2006/math">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oMath>
                </a14:m>
                <a:r>
                  <a:rPr lang="en-US" altLang="en-US" dirty="0"/>
                  <a:t>) recurrence relation (or recurrence).</a:t>
                </a:r>
              </a:p>
              <a:p>
                <a:pPr marL="171450" indent="-171450" algn="l">
                  <a:buFontTx/>
                  <a:buChar char="-"/>
                </a:pPr>
                <a:r>
                  <a:rPr lang="en-GB" altLang="en-US" dirty="0"/>
                  <a:t>To determine a solution uniquely, we need an initial condition that tells us the value with which the sequence starts. In this problem the initial condition is </a:t>
                </a:r>
                <a14:m>
                  <m:oMath xmlns:m="http://schemas.openxmlformats.org/officeDocument/2006/math">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0</m:t>
                    </m:r>
                  </m:oMath>
                </a14:m>
                <a:r>
                  <a:rPr lang="en-GB" altLang="en-US" dirty="0"/>
                  <a:t> because the algorithm stops</a:t>
                </a:r>
                <a:r>
                  <a:rPr lang="en-GB" altLang="en-US" baseline="0" dirty="0"/>
                  <a:t> when </a:t>
                </a:r>
                <a14:m>
                  <m:oMath xmlns:m="http://schemas.openxmlformats.org/officeDocument/2006/math">
                    <m:r>
                      <a:rPr lang="en-US" altLang="en-US" b="0" i="1" baseline="0" smtClean="0">
                        <a:latin typeface="Cambria Math" panose="02040503050406030204" pitchFamily="18" charset="0"/>
                      </a:rPr>
                      <m:t>𝑛</m:t>
                    </m:r>
                    <m:r>
                      <a:rPr lang="en-US" altLang="en-US" b="0" i="1" baseline="0" smtClean="0">
                        <a:latin typeface="Cambria Math" panose="02040503050406030204" pitchFamily="18" charset="0"/>
                      </a:rPr>
                      <m:t>=</m:t>
                    </m:r>
                    <m:r>
                      <a:rPr lang="en-US" altLang="en-US" b="0" i="1" baseline="0" smtClean="0">
                        <a:latin typeface="Cambria Math" panose="02040503050406030204" pitchFamily="18" charset="0"/>
                      </a:rPr>
                      <m:t>0</m:t>
                    </m:r>
                  </m:oMath>
                </a14:m>
                <a:r>
                  <a:rPr lang="en-GB" altLang="en-US" dirty="0"/>
                  <a:t> (if n = 0 return 1), and in this case the algorithm performs no multiplications, i.e.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0</m:t>
                        </m:r>
                      </m:e>
                    </m:d>
                    <m:r>
                      <a:rPr lang="en-US" altLang="en-US" b="0" i="1" smtClean="0">
                        <a:latin typeface="Cambria Math" panose="02040503050406030204" pitchFamily="18" charset="0"/>
                      </a:rPr>
                      <m:t>=</m:t>
                    </m:r>
                    <m:r>
                      <a:rPr lang="en-US" altLang="en-US" b="0" i="1" smtClean="0">
                        <a:latin typeface="Cambria Math" panose="02040503050406030204" pitchFamily="18" charset="0"/>
                      </a:rPr>
                      <m:t>0</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Since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oMath>
                </a14:m>
                <a:r>
                  <a:rPr lang="en-GB" altLang="en-US" dirty="0"/>
                  <a:t>, substituting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oMath>
                </a14:m>
                <a:r>
                  <a:rPr lang="en-GB" altLang="en-US" dirty="0"/>
                  <a:t>,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d>
                      <m:dPr>
                        <m:begChr m:val="["/>
                        <m:endChr m:val="]"/>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d>
                    <m:r>
                      <a:rPr lang="en-US" altLang="en-US" b="0" i="1" smtClean="0">
                        <a:latin typeface="Cambria Math" panose="02040503050406030204" pitchFamily="18" charset="0"/>
                      </a:rPr>
                      <m:t>+</m:t>
                    </m:r>
                    <m:r>
                      <a:rPr lang="en-US" altLang="en-US" b="0" i="1" smtClean="0">
                        <a:latin typeface="Cambria Math" panose="02040503050406030204" pitchFamily="18" charset="0"/>
                      </a:rPr>
                      <m:t>2</m:t>
                    </m:r>
                  </m:oMath>
                </a14:m>
                <a:r>
                  <a:rPr lang="en-GB" altLang="en-US" dirty="0"/>
                  <a:t>, substituting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d>
                  </m:oMath>
                </a14:m>
                <a:r>
                  <a:rPr lang="en-GB" altLang="en-US" dirty="0"/>
                  <a:t>,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d>
                      <m:dPr>
                        <m:begChr m:val="["/>
                        <m:endChr m:val="]"/>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3</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2</m:t>
                    </m:r>
                    <m:r>
                      <a:rPr lang="en-US" altLang="en-US" b="0" i="1" smtClean="0">
                        <a:latin typeface="Cambria Math" panose="02040503050406030204" pitchFamily="18" charset="0"/>
                      </a:rPr>
                      <m:t>=</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3</m:t>
                        </m:r>
                      </m:e>
                    </m:d>
                    <m:r>
                      <a:rPr lang="en-US" altLang="en-US" b="0" i="1" smtClean="0">
                        <a:latin typeface="Cambria Math" panose="02040503050406030204" pitchFamily="18" charset="0"/>
                      </a:rPr>
                      <m:t>+</m:t>
                    </m:r>
                    <m:r>
                      <a:rPr lang="en-US" altLang="en-US" b="0" i="1" smtClean="0">
                        <a:latin typeface="Cambria Math" panose="02040503050406030204" pitchFamily="18" charset="0"/>
                      </a:rPr>
                      <m:t>3</m:t>
                    </m:r>
                  </m:oMath>
                </a14:m>
                <a:endParaRPr lang="en-GB" altLang="en-US"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i.e.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𝑖</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𝑖</m:t>
                    </m:r>
                  </m:oMath>
                </a14:m>
                <a:r>
                  <a:rPr lang="en-GB" altLang="en-US" dirty="0"/>
                  <a:t>, when </a:t>
                </a:r>
                <a14:m>
                  <m:oMath xmlns:m="http://schemas.openxmlformats.org/officeDocument/2006/math">
                    <m:r>
                      <a:rPr lang="en-US" altLang="en-US" b="0" i="1" smtClean="0">
                        <a:latin typeface="Cambria Math" panose="02040503050406030204" pitchFamily="18" charset="0"/>
                      </a:rPr>
                      <m:t>𝑖</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oMath>
                </a14:m>
                <a:r>
                  <a:rPr lang="en-GB" altLang="en-US" dirty="0"/>
                  <a:t>,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0</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0</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   </a:t>
                </a:r>
              </a:p>
              <a:p>
                <a:pPr marL="171450" indent="-171450" algn="l">
                  <a:buFontTx/>
                  <a:buChar char="-"/>
                </a:pPr>
                <a:r>
                  <a:rPr lang="en-GB" altLang="en-US" dirty="0"/>
                  <a:t>  </a:t>
                </a:r>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30</a:t>
            </a:fld>
            <a:endParaRPr lang="en-US" altLang="ar-EG" sz="1200"/>
          </a:p>
        </p:txBody>
      </p:sp>
    </p:spTree>
    <p:extLst>
      <p:ext uri="{BB962C8B-B14F-4D97-AF65-F5344CB8AC3E}">
        <p14:creationId xmlns:p14="http://schemas.microsoft.com/office/powerpoint/2010/main" val="508283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92DC7ED4-536A-3183-36AF-3AAC06C32BA1}"/>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id="{F4FD02CF-DCF7-6158-CB66-1842EF9DCA8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171450" indent="-171450">
              <a:buFontTx/>
              <a:buChar char="-"/>
            </a:pPr>
            <a:r>
              <a:rPr lang="en-GB" altLang="en-US" dirty="0"/>
              <a:t>Standard units of time measurement (a second, or millisecond) cannot be used to measure the algorithm efficiency, because the running time of a program implementing the algorithm depends on the speed of a particular computer, the quality of a program implementing the algorithm and the compiler used in generating the machine code. Therefore, for algorithm’s efficiency, we would like to have a metric that does not depend on these extraneous factors.</a:t>
            </a:r>
          </a:p>
          <a:p>
            <a:pPr marL="171450" indent="-171450">
              <a:buFontTx/>
              <a:buChar char="-"/>
            </a:pPr>
            <a:r>
              <a:rPr lang="en-GB" altLang="en-US" dirty="0"/>
              <a:t>The possible approach is to count the number of times of executing the most important operation of the algorithm, called the basic operation, the operation contributing the most to the total running time.</a:t>
            </a:r>
          </a:p>
          <a:p>
            <a:pPr marL="171450" indent="-171450">
              <a:buFontTx/>
              <a:buChar char="-"/>
            </a:pPr>
            <a:r>
              <a:rPr lang="en-GB" altLang="en-US" dirty="0"/>
              <a:t>The basic operation of an algorithm is usually the most time-consuming operation in the algorithm’s innermost loop. For example, comparing elements (keys) in sorting algorithms and arithmetical operations: addition, subtraction, multiplication, and division. Of the four, the most time-consuming operation is division, followed by multiplication and then addition and subtraction, with the last two usually considered together.</a:t>
            </a:r>
          </a:p>
          <a:p>
            <a:pPr marL="171450" indent="-171450">
              <a:buFontTx/>
              <a:buChar char="-"/>
            </a:pPr>
            <a:r>
              <a:rPr lang="en-GB" altLang="en-US" dirty="0"/>
              <a:t>We should emphasize on the count’s order of growth for large input sizes, why? A difference in running times on small inputs is not what really distinguishes efficient algorithms from inefficient ones. When we have to compute, for example, the greatest common divisor of two small numbers, it is not immediately clear how much more efficient Euclid’s algorithm is compared to the other two algorithms discussed in chapter 1. It is only when we have to find the greatest common divisor of two large numbers that the difference in algorithm efficiencies becomes both clear and important.</a:t>
            </a:r>
          </a:p>
          <a:p>
            <a:pPr marL="171450" indent="-171450">
              <a:buFontTx/>
              <a:buChar char="-"/>
            </a:pPr>
            <a:endParaRPr lang="en-GB" altLang="en-US" dirty="0"/>
          </a:p>
          <a:p>
            <a:pPr marL="171450" indent="-171450">
              <a:buFontTx/>
              <a:buChar char="-"/>
            </a:pPr>
            <a:endParaRPr lang="en-GB" altLang="en-US" dirty="0"/>
          </a:p>
          <a:p>
            <a:pPr marL="171450" indent="-171450">
              <a:buFontTx/>
              <a:buChar char="-"/>
            </a:pPr>
            <a:endParaRPr lang="en-GB" altLang="en-US" dirty="0"/>
          </a:p>
          <a:p>
            <a:pPr marL="171450" indent="-171450">
              <a:buFontTx/>
              <a:buChar char="-"/>
            </a:pPr>
            <a:endParaRPr lang="en-GB" altLang="en-US" dirty="0"/>
          </a:p>
        </p:txBody>
      </p:sp>
      <p:sp>
        <p:nvSpPr>
          <p:cNvPr id="11268" name="Slide Number Placeholder 3">
            <a:extLst>
              <a:ext uri="{FF2B5EF4-FFF2-40B4-BE49-F238E27FC236}">
                <a16:creationId xmlns:a16="http://schemas.microsoft.com/office/drawing/2014/main" id="{40962DF9-C7B3-5801-528E-C37E4893FE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BB585F0A-F2EA-45B2-9576-68F23A9996E0}" type="slidenum">
              <a:rPr lang="en-US" altLang="ar-EG" sz="1200" smtClean="0"/>
              <a:pPr/>
              <a:t>3</a:t>
            </a:fld>
            <a:endParaRPr lang="en-US" altLang="ar-EG"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sz="1800" b="0" i="0" u="none" strike="noStrike" baseline="0" dirty="0">
                    <a:latin typeface="TimesTen-Roman"/>
                  </a:rPr>
                  <a:t>Decide on a parameter (or parameters) indicating an input’s size.</a:t>
                </a:r>
              </a:p>
              <a:p>
                <a:pPr marL="285750" indent="-285750" algn="l">
                  <a:buFontTx/>
                  <a:buChar char="-"/>
                </a:pPr>
                <a:r>
                  <a:rPr lang="en-GB" sz="1800" b="0" i="0" u="none" strike="noStrike" baseline="0" dirty="0">
                    <a:latin typeface="TimesTen-Roman"/>
                  </a:rPr>
                  <a:t>Identify the algorithm’s basic operation. (As a rule, it is located in the innermost loop). </a:t>
                </a:r>
              </a:p>
              <a:p>
                <a:pPr marL="285750" indent="-285750" algn="l">
                  <a:buFontTx/>
                  <a:buChar char="-"/>
                </a:pPr>
                <a:r>
                  <a:rPr lang="en-GB" sz="1800" b="0" i="0" u="none" strike="noStrike" baseline="0" dirty="0">
                    <a:latin typeface="TimesTen-Roman"/>
                  </a:rPr>
                  <a:t>Check whether the number of times the basic operation is executed depends only on the size of an input. If it also depends on some additional property, the worst-case, average-case, and, if necessary, best-case efficiencies have to be investigated separately.</a:t>
                </a:r>
              </a:p>
              <a:p>
                <a:pPr marL="285750" indent="-285750" algn="l">
                  <a:buFontTx/>
                  <a:buChar char="-"/>
                </a:pPr>
                <a:r>
                  <a:rPr lang="en-GB" sz="1800" b="0" i="0" u="none" strike="noStrike" baseline="0" dirty="0">
                    <a:latin typeface="TimesTen-Roman"/>
                  </a:rPr>
                  <a:t>Set up a recurrence relation, with an appropriate initial condition, for the number of times the basic operation is executed.</a:t>
                </a:r>
              </a:p>
              <a:p>
                <a:pPr marL="285750" indent="-285750" algn="l">
                  <a:buFontTx/>
                  <a:buChar char="-"/>
                </a:pPr>
                <a:r>
                  <a:rPr lang="en-GB" sz="1800" b="0" i="0" u="none" strike="noStrike" baseline="0" dirty="0">
                    <a:latin typeface="TimesTen-Roman"/>
                  </a:rPr>
                  <a:t>Solve the recurrence or, at least, ascertain the order of growth of its solution.</a:t>
                </a:r>
                <a:endParaRPr lang="en-GB" altLang="en-US" dirty="0"/>
              </a:p>
              <a:p>
                <a:pPr marL="171450" indent="-171450" algn="l">
                  <a:buFontTx/>
                  <a:buChar char="-"/>
                </a:pPr>
                <a:endParaRPr lang="en-GB" altLang="en-US" dirty="0"/>
              </a:p>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31</a:t>
            </a:fld>
            <a:endParaRPr lang="en-US" altLang="ar-EG" sz="1200"/>
          </a:p>
        </p:txBody>
      </p:sp>
    </p:spTree>
    <p:extLst>
      <p:ext uri="{BB962C8B-B14F-4D97-AF65-F5344CB8AC3E}">
        <p14:creationId xmlns:p14="http://schemas.microsoft.com/office/powerpoint/2010/main" val="4114883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indent="-171450" algn="l">
                  <a:buFontTx/>
                  <a:buChar char="-"/>
                </a:pPr>
                <a:r>
                  <a:rPr lang="en-GB" altLang="en-US" dirty="0"/>
                  <a:t>In the Tower of Hanoi puzzle puzzle, we have n disks of different sizes that can slide onto any of three pegs. Initially, all the disks are on the first peg in order of size. The goal is to move all the disks to the third peg, using the second one as an auxiliary, if necessary. We can move only one disk at a time, and it is forbidden to place a larger disk on top of a smaller one. For more details.</a:t>
                </a:r>
              </a:p>
              <a:p>
                <a:pPr marL="171450" indent="-171450" algn="l">
                  <a:buFontTx/>
                  <a:buChar char="-"/>
                </a:pPr>
                <a:r>
                  <a:rPr lang="en-GB" altLang="en-US" dirty="0"/>
                  <a:t>The problem has an elegant recursive solution, which is illustrated in Figure 2.4. To move </a:t>
                </a:r>
                <a14:m>
                  <m:oMath xmlns:m="http://schemas.openxmlformats.org/officeDocument/2006/math">
                    <m:r>
                      <a:rPr lang="en-GB" altLang="en-US" i="1" dirty="0" smtClean="0">
                        <a:latin typeface="Cambria Math" panose="02040503050406030204" pitchFamily="18" charset="0"/>
                      </a:rPr>
                      <m:t>𝑛</m:t>
                    </m:r>
                    <m:r>
                      <a:rPr lang="en-GB" altLang="en-US" i="1" dirty="0" smtClean="0">
                        <a:latin typeface="Cambria Math" panose="02040503050406030204" pitchFamily="18" charset="0"/>
                      </a:rPr>
                      <m:t>&gt;</m:t>
                    </m:r>
                    <m:r>
                      <a:rPr lang="en-GB" altLang="en-US" i="1" dirty="0" smtClean="0">
                        <a:latin typeface="Cambria Math" panose="02040503050406030204" pitchFamily="18" charset="0"/>
                      </a:rPr>
                      <m:t>1</m:t>
                    </m:r>
                  </m:oMath>
                </a14:m>
                <a:r>
                  <a:rPr lang="en-GB" altLang="en-US" dirty="0"/>
                  <a:t> disks from peg 1 to peg 3 (with peg 2 as auxiliary), we first move recursively </a:t>
                </a:r>
                <a14:m>
                  <m:oMath xmlns:m="http://schemas.openxmlformats.org/officeDocument/2006/math">
                    <m:r>
                      <a:rPr lang="en-GB" altLang="en-US" i="1" dirty="0" smtClean="0">
                        <a:latin typeface="Cambria Math" panose="02040503050406030204" pitchFamily="18" charset="0"/>
                      </a:rPr>
                      <m:t>𝑛</m:t>
                    </m:r>
                    <m:r>
                      <a:rPr lang="en-GB" altLang="en-US" i="1" dirty="0" smtClean="0">
                        <a:latin typeface="Cambria Math" panose="02040503050406030204" pitchFamily="18" charset="0"/>
                      </a:rPr>
                      <m:t> − </m:t>
                    </m:r>
                    <m:r>
                      <a:rPr lang="en-GB" altLang="en-US" i="1" dirty="0" smtClean="0">
                        <a:latin typeface="Cambria Math" panose="02040503050406030204" pitchFamily="18" charset="0"/>
                      </a:rPr>
                      <m:t>1</m:t>
                    </m:r>
                  </m:oMath>
                </a14:m>
                <a:r>
                  <a:rPr lang="en-GB" altLang="en-US" dirty="0"/>
                  <a:t> disks from peg 1 to peg 2 (with peg 3 as auxiliary), then move the largest disk directly from peg 1 to peg 3, and, finally, move recursively </a:t>
                </a:r>
                <a14:m>
                  <m:oMath xmlns:m="http://schemas.openxmlformats.org/officeDocument/2006/math">
                    <m:r>
                      <a:rPr lang="en-GB" altLang="en-US" i="1" dirty="0" smtClean="0">
                        <a:latin typeface="Cambria Math" panose="02040503050406030204" pitchFamily="18" charset="0"/>
                      </a:rPr>
                      <m:t>𝑛</m:t>
                    </m:r>
                    <m:r>
                      <a:rPr lang="en-GB" altLang="en-US" i="1" dirty="0" smtClean="0">
                        <a:latin typeface="Cambria Math" panose="02040503050406030204" pitchFamily="18" charset="0"/>
                      </a:rPr>
                      <m:t> − </m:t>
                    </m:r>
                    <m:r>
                      <a:rPr lang="en-GB" altLang="en-US" i="1" dirty="0" smtClean="0">
                        <a:latin typeface="Cambria Math" panose="02040503050406030204" pitchFamily="18" charset="0"/>
                      </a:rPr>
                      <m:t>1</m:t>
                    </m:r>
                  </m:oMath>
                </a14:m>
                <a:r>
                  <a:rPr lang="en-GB" altLang="en-US" dirty="0"/>
                  <a:t> disks from peg 2 to peg 3 (using peg 1 as auxiliary). Of course, if n = 1, we simply move the single disk directly from the source peg to the destination peg. (see the associated video).</a:t>
                </a:r>
              </a:p>
              <a:p>
                <a:pPr marL="171450" indent="-171450" algn="l">
                  <a:buFontTx/>
                  <a:buChar char="-"/>
                </a:pPr>
                <a:endParaRPr lang="en-GB" altLang="en-US" dirty="0"/>
              </a:p>
              <a:p>
                <a:pPr marL="171450" indent="-171450" algn="l">
                  <a:buFontTx/>
                  <a:buChar char="-"/>
                </a:pPr>
                <a:endParaRPr lang="en-GB" altLang="en-US" dirty="0"/>
              </a:p>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32</a:t>
            </a:fld>
            <a:endParaRPr lang="en-US" altLang="ar-EG" sz="1200"/>
          </a:p>
        </p:txBody>
      </p:sp>
    </p:spTree>
    <p:extLst>
      <p:ext uri="{BB962C8B-B14F-4D97-AF65-F5344CB8AC3E}">
        <p14:creationId xmlns:p14="http://schemas.microsoft.com/office/powerpoint/2010/main" val="3125113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a:t>Here, </a:t>
                </a:r>
                <a:r>
                  <a:rPr lang="en-GB" altLang="en-US" dirty="0"/>
                  <a:t>the input’s size is the number of disks, n.</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The algorithm’s basic operation is moving one disk.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Clearly, the number of moves </a:t>
                </a:r>
                <a14:m>
                  <m:oMath xmlns:m="http://schemas.openxmlformats.org/officeDocument/2006/math">
                    <m:r>
                      <a:rPr lang="en-GB" altLang="en-US" i="1" dirty="0" smtClean="0">
                        <a:latin typeface="Cambria Math" panose="02040503050406030204" pitchFamily="18" charset="0"/>
                      </a:rPr>
                      <m:t>𝑀</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oMath>
                </a14:m>
                <a:r>
                  <a:rPr lang="en-GB" altLang="en-US" dirty="0"/>
                  <a:t> depends on n only, and we get the following recurrence equation for it: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 </m:t>
                    </m:r>
                    <m:r>
                      <a:rPr lang="en-US" altLang="en-US" b="0" i="1" smtClean="0">
                        <a:latin typeface="Cambria Math" panose="02040503050406030204" pitchFamily="18" charset="0"/>
                      </a:rPr>
                      <m:t>𝑓𝑜𝑟</m:t>
                    </m:r>
                    <m:r>
                      <a:rPr lang="en-US" altLang="en-US" b="0" i="1" smtClean="0">
                        <a:latin typeface="Cambria Math" panose="02040503050406030204" pitchFamily="18" charset="0"/>
                      </a:rPr>
                      <m:t> </m:t>
                    </m:r>
                    <m:r>
                      <a:rPr lang="en-US" altLang="en-US" b="0" i="1" smtClean="0">
                        <a:latin typeface="Cambria Math" panose="02040503050406030204" pitchFamily="18" charset="0"/>
                      </a:rPr>
                      <m:t>𝑛</m:t>
                    </m:r>
                    <m:r>
                      <a:rPr lang="en-US" altLang="en-US" b="0" i="1" smtClean="0">
                        <a:latin typeface="Cambria Math" panose="02040503050406030204" pitchFamily="18" charset="0"/>
                      </a:rPr>
                      <m:t>&gt;</m:t>
                    </m:r>
                    <m:r>
                      <a:rPr lang="en-US" altLang="en-US" b="0" i="1" smtClean="0">
                        <a:latin typeface="Cambria Math" panose="02040503050406030204" pitchFamily="18" charset="0"/>
                      </a:rPr>
                      <m:t>1</m:t>
                    </m:r>
                    <m:r>
                      <a:rPr lang="en-US" altLang="en-US" b="0" i="1" smtClean="0">
                        <a:latin typeface="Cambria Math" panose="02040503050406030204" pitchFamily="18" charset="0"/>
                      </a:rPr>
                      <m:t>, </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The initial condition is </a:t>
                </a:r>
                <a14:m>
                  <m:oMath xmlns:m="http://schemas.openxmlformats.org/officeDocument/2006/math">
                    <m:r>
                      <a:rPr lang="en-GB" altLang="en-US" i="1" dirty="0" smtClean="0">
                        <a:latin typeface="Cambria Math" panose="02040503050406030204" pitchFamily="18" charset="0"/>
                      </a:rPr>
                      <m:t>𝑀</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1</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1</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r>
                      <a:rPr lang="en-US" altLang="en-US" b="0" i="1" smtClean="0">
                        <a:latin typeface="Cambria Math" panose="02040503050406030204" pitchFamily="18" charset="0"/>
                      </a:rPr>
                      <m:t>2</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d>
                      <m:dPr>
                        <m:begChr m:val="["/>
                        <m:endChr m:val="]"/>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2</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m:t>
                    </m:r>
                    <m:r>
                      <a:rPr lang="en-US" altLang="en-US" b="0" i="1" smtClean="0">
                        <a:latin typeface="Cambria Math" panose="02040503050406030204" pitchFamily="18" charset="0"/>
                      </a:rPr>
                      <m:t>4</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d>
                    <m:r>
                      <a:rPr lang="en-US" altLang="en-US" b="0" i="1" smtClean="0">
                        <a:latin typeface="Cambria Math" panose="02040503050406030204" pitchFamily="18" charset="0"/>
                      </a:rPr>
                      <m:t>+</m:t>
                    </m:r>
                    <m:r>
                      <a:rPr lang="en-US" altLang="en-US" b="0" i="1" smtClean="0">
                        <a:latin typeface="Cambria Math" panose="02040503050406030204" pitchFamily="18" charset="0"/>
                      </a:rPr>
                      <m:t>3</m:t>
                    </m:r>
                    <m:r>
                      <a:rPr lang="en-US" altLang="en-US" b="0" i="1" smtClean="0">
                        <a:latin typeface="Cambria Math" panose="02040503050406030204" pitchFamily="18" charset="0"/>
                      </a:rPr>
                      <m:t>=</m:t>
                    </m:r>
                    <m:r>
                      <a:rPr lang="en-US" altLang="en-US" b="0" i="1" smtClean="0">
                        <a:latin typeface="Cambria Math" panose="02040503050406030204" pitchFamily="18" charset="0"/>
                      </a:rPr>
                      <m:t>4</m:t>
                    </m:r>
                    <m:d>
                      <m:dPr>
                        <m:begChr m:val="["/>
                        <m:endChr m:val="]"/>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2</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3</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3</m:t>
                    </m:r>
                    <m:r>
                      <a:rPr lang="en-US" altLang="en-US" b="0" i="1" smtClean="0">
                        <a:latin typeface="Cambria Math" panose="02040503050406030204" pitchFamily="18" charset="0"/>
                      </a:rPr>
                      <m:t>=</m:t>
                    </m:r>
                    <m:r>
                      <a:rPr lang="en-US" altLang="en-US" b="0" i="1" smtClean="0">
                        <a:latin typeface="Cambria Math" panose="02040503050406030204" pitchFamily="18" charset="0"/>
                      </a:rPr>
                      <m:t>8</m:t>
                    </m:r>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3</m:t>
                        </m:r>
                      </m:e>
                    </m:d>
                    <m:r>
                      <a:rPr lang="en-US" altLang="en-US" b="0" i="1" smtClean="0">
                        <a:latin typeface="Cambria Math" panose="02040503050406030204" pitchFamily="18" charset="0"/>
                      </a:rPr>
                      <m:t>+</m:t>
                    </m:r>
                    <m:r>
                      <a:rPr lang="en-US" altLang="en-US" b="0" i="1" smtClean="0">
                        <a:latin typeface="Cambria Math" panose="02040503050406030204" pitchFamily="18" charset="0"/>
                      </a:rPr>
                      <m:t>7</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𝑖</m:t>
                        </m:r>
                      </m:sup>
                    </m:sSup>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𝑖</m:t>
                        </m:r>
                      </m:e>
                    </m:d>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𝑖</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1</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Put </a:t>
                </a:r>
                <a14:m>
                  <m:oMath xmlns:m="http://schemas.openxmlformats.org/officeDocument/2006/math">
                    <m:r>
                      <a:rPr lang="en-US" altLang="en-US" b="0" i="1" smtClean="0">
                        <a:latin typeface="Cambria Math" panose="02040503050406030204" pitchFamily="18" charset="0"/>
                      </a:rPr>
                      <m:t>𝑖</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oMath>
                </a14:m>
                <a:r>
                  <a:rPr lang="en-GB" altLang="en-US" dirty="0"/>
                  <a:t>, then </a:t>
                </a:r>
                <a14:m>
                  <m:oMath xmlns:m="http://schemas.openxmlformats.org/officeDocument/2006/math">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sup>
                    </m:sSup>
                    <m:r>
                      <a:rPr lang="en-US" altLang="en-US" b="0" i="1" smtClean="0">
                        <a:latin typeface="Cambria Math" panose="02040503050406030204" pitchFamily="18" charset="0"/>
                      </a:rPr>
                      <m:t>𝑀</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sup>
                    </m:sSup>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𝑛</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1</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Thus the above algorithm is exponential. This example shows that one should be careful with recursive algorithms.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34</a:t>
            </a:fld>
            <a:endParaRPr lang="en-US" altLang="ar-EG" sz="1200"/>
          </a:p>
        </p:txBody>
      </p:sp>
    </p:spTree>
    <p:extLst>
      <p:ext uri="{BB962C8B-B14F-4D97-AF65-F5344CB8AC3E}">
        <p14:creationId xmlns:p14="http://schemas.microsoft.com/office/powerpoint/2010/main" val="2277596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When a recursive algorithm makes more than a single call to itself, it can be useful for analysis purposes to construct a tree of its recursive calls. In this tree, nodes correspond to recursive calls, and we can label them with the value of the parameter (or, more generally, parameters) of the calls.</a:t>
                </a:r>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35</a:t>
            </a:fld>
            <a:endParaRPr lang="en-US" altLang="ar-EG" sz="1200"/>
          </a:p>
        </p:txBody>
      </p:sp>
    </p:spTree>
    <p:extLst>
      <p:ext uri="{BB962C8B-B14F-4D97-AF65-F5344CB8AC3E}">
        <p14:creationId xmlns:p14="http://schemas.microsoft.com/office/powerpoint/2010/main" val="1538201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36</a:t>
            </a:fld>
            <a:endParaRPr lang="en-US" altLang="ar-EG" sz="1200"/>
          </a:p>
        </p:txBody>
      </p:sp>
    </p:spTree>
    <p:extLst>
      <p:ext uri="{BB962C8B-B14F-4D97-AF65-F5344CB8AC3E}">
        <p14:creationId xmlns:p14="http://schemas.microsoft.com/office/powerpoint/2010/main" val="114370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a:t>Here, </a:t>
                </a:r>
                <a:r>
                  <a:rPr lang="en-GB" altLang="en-US" dirty="0"/>
                  <a:t>the input’s size is n.</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The algorithm’s basic operation is addition.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14:m>
                  <m:oMath xmlns:m="http://schemas.openxmlformats.org/officeDocument/2006/math">
                    <m:r>
                      <a:rPr lang="en-US" altLang="en-US" b="0" i="1" smtClean="0">
                        <a:latin typeface="Cambria Math" panose="02040503050406030204" pitchFamily="18" charset="0"/>
                      </a:rPr>
                      <m:t>𝐴</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𝐴</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r>
                          <a:rPr lang="en-US" altLang="en-US" b="0" i="1" smtClean="0">
                            <a:latin typeface="Cambria Math" panose="02040503050406030204" pitchFamily="18" charset="0"/>
                          </a:rPr>
                          <m:t>⌋</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 </m:t>
                    </m:r>
                    <m:r>
                      <a:rPr lang="en-US" altLang="en-US" b="0" i="1" smtClean="0">
                        <a:latin typeface="Cambria Math" panose="02040503050406030204" pitchFamily="18" charset="0"/>
                      </a:rPr>
                      <m:t>𝑓𝑜𝑟</m:t>
                    </m:r>
                    <m:r>
                      <a:rPr lang="en-US" altLang="en-US" b="0" i="1" smtClean="0">
                        <a:latin typeface="Cambria Math" panose="02040503050406030204" pitchFamily="18" charset="0"/>
                      </a:rPr>
                      <m:t> </m:t>
                    </m:r>
                    <m:r>
                      <a:rPr lang="en-US" altLang="en-US" b="0" i="1" smtClean="0">
                        <a:latin typeface="Cambria Math" panose="02040503050406030204" pitchFamily="18" charset="0"/>
                      </a:rPr>
                      <m:t>𝑛</m:t>
                    </m:r>
                    <m:r>
                      <a:rPr lang="en-US" altLang="en-US" b="0" i="1" smtClean="0">
                        <a:latin typeface="Cambria Math" panose="02040503050406030204" pitchFamily="18" charset="0"/>
                      </a:rPr>
                      <m:t>&gt;</m:t>
                    </m:r>
                    <m:r>
                      <a:rPr lang="en-US" altLang="en-US" b="0" i="1" smtClean="0">
                        <a:latin typeface="Cambria Math" panose="02040503050406030204" pitchFamily="18" charset="0"/>
                      </a:rPr>
                      <m:t>1</m:t>
                    </m:r>
                    <m:r>
                      <a:rPr lang="en-US" altLang="en-US" b="0" i="1" smtClean="0">
                        <a:latin typeface="Cambria Math" panose="02040503050406030204" pitchFamily="18" charset="0"/>
                      </a:rPr>
                      <m:t>, </m:t>
                    </m:r>
                    <m:r>
                      <a:rPr lang="en-US" altLang="en-US" b="0" i="1" smtClean="0">
                        <a:latin typeface="Cambria Math" panose="02040503050406030204" pitchFamily="18" charset="0"/>
                      </a:rPr>
                      <m:t>𝐴</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0</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The initial condition is </a:t>
                </a:r>
                <a14:m>
                  <m:oMath xmlns:m="http://schemas.openxmlformats.org/officeDocument/2006/math">
                    <m:r>
                      <a:rPr lang="en-US" altLang="en-US" b="0" i="1" dirty="0" smtClean="0">
                        <a:latin typeface="Cambria Math" panose="02040503050406030204" pitchFamily="18" charset="0"/>
                      </a:rPr>
                      <m:t>𝐴</m:t>
                    </m:r>
                    <m:r>
                      <a:rPr lang="en-GB" altLang="en-US" i="1" dirty="0" smtClean="0">
                        <a:latin typeface="Cambria Math" panose="02040503050406030204" pitchFamily="18" charset="0"/>
                      </a:rPr>
                      <m:t>(</m:t>
                    </m:r>
                    <m:r>
                      <a:rPr lang="en-US" altLang="en-US" b="0" i="1" dirty="0" smtClean="0">
                        <a:latin typeface="Cambria Math" panose="02040503050406030204" pitchFamily="18" charset="0"/>
                      </a:rPr>
                      <m:t>1</m:t>
                    </m:r>
                    <m:r>
                      <a:rPr lang="en-GB" altLang="en-US" i="1" dirty="0" smtClean="0">
                        <a:latin typeface="Cambria Math" panose="02040503050406030204" pitchFamily="18" charset="0"/>
                      </a:rPr>
                      <m:t>)=</m:t>
                    </m:r>
                    <m:r>
                      <a:rPr lang="en-US" altLang="en-US" b="0" i="1" dirty="0" smtClean="0">
                        <a:latin typeface="Cambria Math" panose="02040503050406030204" pitchFamily="18" charset="0"/>
                      </a:rPr>
                      <m:t>0</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b="0" dirty="0"/>
                  <a:t>We put </a:t>
                </a:r>
                <a14:m>
                  <m:oMath xmlns:m="http://schemas.openxmlformats.org/officeDocument/2006/math">
                    <m:r>
                      <a:rPr lang="en-US" altLang="en-US" b="0" i="1" smtClean="0">
                        <a:latin typeface="Cambria Math" panose="02040503050406030204" pitchFamily="18" charset="0"/>
                      </a:rPr>
                      <m:t>𝑛</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sup>
                    </m:sSup>
                  </m:oMath>
                </a14:m>
                <a:r>
                  <a:rPr lang="en-US" altLang="en-US" b="0" dirty="0"/>
                  <a:t> then </a:t>
                </a:r>
                <a14:m>
                  <m:oMath xmlns:m="http://schemas.openxmlformats.org/officeDocument/2006/math">
                    <m:r>
                      <a:rPr lang="en-US" altLang="en-US" b="0" i="1" smtClean="0">
                        <a:latin typeface="Cambria Math" panose="02040503050406030204" pitchFamily="18" charset="0"/>
                      </a:rPr>
                      <m:t>𝐴</m:t>
                    </m:r>
                    <m:d>
                      <m:dPr>
                        <m:ctrlPr>
                          <a:rPr lang="en-US" altLang="en-US" b="0" i="1" smtClean="0">
                            <a:latin typeface="Cambria Math" panose="02040503050406030204" pitchFamily="18" charset="0"/>
                          </a:rPr>
                        </m:ctrlPr>
                      </m:dPr>
                      <m:e>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sup>
                        </m:sSup>
                      </m:e>
                    </m:d>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𝐴</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1</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m:t>
                    </m:r>
                    <m:d>
                      <m:dPr>
                        <m:begChr m:val="["/>
                        <m:endChr m:val="]"/>
                        <m:ctrlPr>
                          <a:rPr lang="en-US" altLang="en-US" b="0" i="1" smtClean="0">
                            <a:latin typeface="Cambria Math" panose="02040503050406030204" pitchFamily="18" charset="0"/>
                          </a:rPr>
                        </m:ctrlPr>
                      </m:dPr>
                      <m:e>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𝐴</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1</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𝐴</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2</m:t>
                    </m:r>
                    <m:r>
                      <a:rPr lang="en-US" altLang="en-US" b="0" i="1" smtClean="0">
                        <a:latin typeface="Cambria Math" panose="02040503050406030204" pitchFamily="18" charset="0"/>
                      </a:rPr>
                      <m:t>=</m:t>
                    </m:r>
                    <m:d>
                      <m:dPr>
                        <m:begChr m:val="["/>
                        <m:endChr m:val="]"/>
                        <m:ctrlPr>
                          <a:rPr lang="en-US" altLang="en-US" b="0" i="1" smtClean="0">
                            <a:latin typeface="Cambria Math" panose="02040503050406030204" pitchFamily="18" charset="0"/>
                          </a:rPr>
                        </m:ctrlPr>
                      </m:dPr>
                      <m:e>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𝐴</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3</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2</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𝐴</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3</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3</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𝐴</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𝑖</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𝑖</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Put </a:t>
                </a:r>
                <a14:m>
                  <m:oMath xmlns:m="http://schemas.openxmlformats.org/officeDocument/2006/math">
                    <m:r>
                      <a:rPr lang="en-US" altLang="en-US" b="0" i="1" smtClean="0">
                        <a:latin typeface="Cambria Math" panose="02040503050406030204" pitchFamily="18" charset="0"/>
                      </a:rPr>
                      <m:t>𝑖</m:t>
                    </m:r>
                    <m:r>
                      <a:rPr lang="en-US" altLang="en-US" b="0" i="1" smtClean="0">
                        <a:latin typeface="Cambria Math" panose="02040503050406030204" pitchFamily="18" charset="0"/>
                      </a:rPr>
                      <m:t>=</m:t>
                    </m:r>
                    <m:r>
                      <a:rPr lang="en-US" altLang="en-US" b="0" i="1" smtClean="0">
                        <a:latin typeface="Cambria Math" panose="02040503050406030204" pitchFamily="18" charset="0"/>
                      </a:rPr>
                      <m:t>𝑘</m:t>
                    </m:r>
                  </m:oMath>
                </a14:m>
                <a:r>
                  <a:rPr lang="en-GB" altLang="en-US" dirty="0"/>
                  <a:t>, then </a:t>
                </a:r>
                <a14:m>
                  <m:oMath xmlns:m="http://schemas.openxmlformats.org/officeDocument/2006/math">
                    <m:r>
                      <a:rPr lang="en-US" altLang="en-US" b="0" i="1" smtClean="0">
                        <a:latin typeface="Cambria Math" panose="02040503050406030204" pitchFamily="18" charset="0"/>
                      </a:rPr>
                      <m:t>𝐴</m:t>
                    </m:r>
                    <m:d>
                      <m:dPr>
                        <m:ctrlPr>
                          <a:rPr lang="en-US" altLang="en-US" b="0" i="1" smtClean="0">
                            <a:latin typeface="Cambria Math" panose="02040503050406030204" pitchFamily="18" charset="0"/>
                          </a:rPr>
                        </m:ctrlPr>
                      </m:dPr>
                      <m:e>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sup>
                        </m:sSup>
                      </m:e>
                    </m:d>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𝐴</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𝑘</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𝑘</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𝐴</m:t>
                        </m:r>
                        <m:r>
                          <a:rPr lang="en-US" altLang="en-US" b="0" i="1" smtClean="0">
                            <a:latin typeface="Cambria Math" panose="02040503050406030204" pitchFamily="18" charset="0"/>
                          </a:rPr>
                          <m:t>(</m:t>
                        </m:r>
                        <m:r>
                          <a:rPr lang="en-US" altLang="en-US" b="0" i="1" smtClean="0">
                            <a:latin typeface="Cambria Math" panose="02040503050406030204" pitchFamily="18" charset="0"/>
                          </a:rPr>
                          <m:t>2</m:t>
                        </m:r>
                      </m:e>
                      <m:sup>
                        <m:r>
                          <a:rPr lang="en-US" altLang="en-US" b="0" i="1" smtClean="0">
                            <a:latin typeface="Cambria Math" panose="02040503050406030204" pitchFamily="18" charset="0"/>
                          </a:rPr>
                          <m:t>0</m:t>
                        </m:r>
                      </m:sup>
                    </m:sSup>
                    <m:r>
                      <a:rPr lang="en-US" altLang="en-US" b="0" i="1" smtClean="0">
                        <a:latin typeface="Cambria Math" panose="02040503050406030204" pitchFamily="18" charset="0"/>
                      </a:rPr>
                      <m:t>)+</m:t>
                    </m:r>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𝐴</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1</m:t>
                        </m:r>
                      </m:e>
                    </m:d>
                    <m:r>
                      <a:rPr lang="en-US" altLang="en-US" b="0" i="1" smtClean="0">
                        <a:latin typeface="Cambria Math" panose="02040503050406030204" pitchFamily="18" charset="0"/>
                      </a:rPr>
                      <m:t>+</m:t>
                    </m:r>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0</m:t>
                    </m:r>
                    <m:r>
                      <a:rPr lang="en-US" altLang="en-US" b="0" i="1" smtClean="0">
                        <a:latin typeface="Cambria Math" panose="02040503050406030204" pitchFamily="18" charset="0"/>
                      </a:rPr>
                      <m:t>+</m:t>
                    </m:r>
                    <m:r>
                      <a:rPr lang="en-US" altLang="en-US" b="0" i="1" smtClean="0">
                        <a:latin typeface="Cambria Math" panose="02040503050406030204" pitchFamily="18" charset="0"/>
                      </a:rPr>
                      <m:t>𝑘</m:t>
                    </m:r>
                    <m:r>
                      <a:rPr lang="en-US" altLang="en-US" b="0" i="1" smtClean="0">
                        <a:latin typeface="Cambria Math" panose="02040503050406030204" pitchFamily="18" charset="0"/>
                      </a:rPr>
                      <m:t>=</m:t>
                    </m:r>
                    <m:r>
                      <a:rPr lang="en-US" altLang="en-US" b="0" i="1" smtClean="0">
                        <a:latin typeface="Cambria Math" panose="02040503050406030204" pitchFamily="18" charset="0"/>
                      </a:rPr>
                      <m:t>𝑘</m:t>
                    </m:r>
                  </m:oMath>
                </a14:m>
                <a:r>
                  <a:rPr lang="en-GB" altLang="en-US" dirty="0"/>
                  <a: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en-US" dirty="0"/>
                  <a:t>Since </a:t>
                </a:r>
                <a14:m>
                  <m:oMath xmlns:m="http://schemas.openxmlformats.org/officeDocument/2006/math">
                    <m:r>
                      <a:rPr lang="en-US" altLang="en-US" b="0" i="1" smtClean="0">
                        <a:latin typeface="Cambria Math" panose="02040503050406030204" pitchFamily="18" charset="0"/>
                      </a:rPr>
                      <m:t>𝑛</m:t>
                    </m:r>
                    <m:r>
                      <a:rPr lang="en-US" altLang="en-US" b="0" i="1" smtClean="0">
                        <a:latin typeface="Cambria Math" panose="02040503050406030204" pitchFamily="18" charset="0"/>
                      </a:rPr>
                      <m:t>=</m:t>
                    </m:r>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2</m:t>
                        </m:r>
                      </m:e>
                      <m:sup>
                        <m:r>
                          <a:rPr lang="en-US" altLang="en-US" b="0" i="1" smtClean="0">
                            <a:latin typeface="Cambria Math" panose="02040503050406030204" pitchFamily="18" charset="0"/>
                          </a:rPr>
                          <m:t>𝑘</m:t>
                        </m:r>
                      </m:sup>
                    </m:sSup>
                  </m:oMath>
                </a14:m>
                <a:r>
                  <a:rPr lang="en-GB" altLang="en-US" dirty="0"/>
                  <a:t> Then </a:t>
                </a:r>
                <a14:m>
                  <m:oMath xmlns:m="http://schemas.openxmlformats.org/officeDocument/2006/math">
                    <m:r>
                      <a:rPr lang="en-US" altLang="en-US" b="0" i="1" smtClean="0">
                        <a:latin typeface="Cambria Math" panose="02040503050406030204" pitchFamily="18" charset="0"/>
                      </a:rPr>
                      <m:t>𝐴</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𝑛</m:t>
                        </m:r>
                      </m:e>
                    </m:d>
                    <m:r>
                      <a:rPr lang="en-US" altLang="en-US" b="0" i="1" smtClean="0">
                        <a:latin typeface="Cambria Math" panose="02040503050406030204" pitchFamily="18" charset="0"/>
                      </a:rPr>
                      <m:t>=</m:t>
                    </m:r>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𝑙𝑜𝑔</m:t>
                        </m:r>
                      </m:e>
                      <m:sub>
                        <m:r>
                          <a:rPr lang="en-US" altLang="en-US" b="0" i="1" smtClean="0">
                            <a:latin typeface="Cambria Math" panose="02040503050406030204" pitchFamily="18" charset="0"/>
                          </a:rPr>
                          <m:t>2</m:t>
                        </m:r>
                      </m:sub>
                    </m:sSub>
                    <m:r>
                      <a:rPr lang="en-US" altLang="en-US" b="0" i="1" smtClean="0">
                        <a:latin typeface="Cambria Math" panose="02040503050406030204" pitchFamily="18" charset="0"/>
                      </a:rPr>
                      <m:t>𝑛</m:t>
                    </m:r>
                    <m:r>
                      <a:rPr lang="en-US" altLang="en-US" b="0" i="1" smtClean="0">
                        <a:latin typeface="Cambria Math" panose="02040503050406030204" pitchFamily="18" charset="0"/>
                      </a:rPr>
                      <m:t> ∈ </m:t>
                    </m:r>
                    <m:r>
                      <a:rPr lang="en-US" altLang="en-US" b="0" i="1" smtClean="0">
                        <a:latin typeface="Cambria Math" panose="02040503050406030204" pitchFamily="18" charset="0"/>
                        <a:ea typeface="Cambria Math" panose="02040503050406030204" pitchFamily="18" charset="0"/>
                      </a:rPr>
                      <m:t>𝜃</m:t>
                    </m:r>
                    <m:r>
                      <a:rPr lang="en-US" altLang="en-US" b="0" i="1" smtClean="0">
                        <a:latin typeface="Cambria Math" panose="02040503050406030204" pitchFamily="18" charset="0"/>
                        <a:ea typeface="Cambria Math" panose="02040503050406030204" pitchFamily="18" charset="0"/>
                      </a:rPr>
                      <m:t>(</m:t>
                    </m:r>
                    <m:func>
                      <m:funcPr>
                        <m:ctrlPr>
                          <a:rPr lang="en-US" altLang="en-US" b="0" i="1" smtClean="0">
                            <a:latin typeface="Cambria Math" panose="02040503050406030204" pitchFamily="18" charset="0"/>
                            <a:ea typeface="Cambria Math" panose="02040503050406030204" pitchFamily="18" charset="0"/>
                          </a:rPr>
                        </m:ctrlPr>
                      </m:funcPr>
                      <m:fName>
                        <m:r>
                          <m:rPr>
                            <m:sty m:val="p"/>
                          </m:rPr>
                          <a:rPr lang="en-US" altLang="en-US" b="0" i="0" smtClean="0">
                            <a:latin typeface="Cambria Math" panose="02040503050406030204" pitchFamily="18" charset="0"/>
                            <a:ea typeface="Cambria Math" panose="02040503050406030204" pitchFamily="18" charset="0"/>
                          </a:rPr>
                          <m:t>log</m:t>
                        </m:r>
                      </m:fName>
                      <m:e>
                        <m:r>
                          <a:rPr lang="en-US" altLang="en-US" b="0" i="1" smtClean="0">
                            <a:latin typeface="Cambria Math" panose="02040503050406030204" pitchFamily="18" charset="0"/>
                            <a:ea typeface="Cambria Math" panose="02040503050406030204" pitchFamily="18" charset="0"/>
                          </a:rPr>
                          <m:t>𝑛</m:t>
                        </m:r>
                      </m:e>
                    </m:func>
                    <m:r>
                      <a:rPr lang="en-US" altLang="en-US" b="0" i="1" smtClean="0">
                        <a:latin typeface="Cambria Math" panose="02040503050406030204" pitchFamily="18" charset="0"/>
                        <a:ea typeface="Cambria Math" panose="02040503050406030204" pitchFamily="18" charset="0"/>
                      </a:rPr>
                      <m:t>)</m:t>
                    </m:r>
                  </m:oMath>
                </a14:m>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37</a:t>
            </a:fld>
            <a:endParaRPr lang="en-US" altLang="ar-EG" sz="1200"/>
          </a:p>
        </p:txBody>
      </p:sp>
    </p:spTree>
    <p:extLst>
      <p:ext uri="{BB962C8B-B14F-4D97-AF65-F5344CB8AC3E}">
        <p14:creationId xmlns:p14="http://schemas.microsoft.com/office/powerpoint/2010/main" val="172451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171450" indent="-171450">
              <a:buFontTx/>
              <a:buChar char="-"/>
            </a:pPr>
            <a:r>
              <a:rPr lang="en-GB" altLang="en-US" dirty="0"/>
              <a:t>For large values of n, it is the function’s order of growth that counts: just look at Table 2.1, which contains values of a few functions particularly important for analysis of algorithms.</a:t>
            </a:r>
          </a:p>
          <a:p>
            <a:pPr marL="171450" indent="-171450">
              <a:buFontTx/>
              <a:buChar char="-"/>
            </a:pPr>
            <a:r>
              <a:rPr lang="en-GB" altLang="en-US" dirty="0"/>
              <a:t>The function growing the slowest among these is the logarithmic function. It grows so slowly, in fact, that we should expect a program. We omit a logarithm’s base and write simply log n in situations where we are interested just in a function’s order of growth.</a:t>
            </a:r>
          </a:p>
          <a:p>
            <a:pPr marL="171450" indent="-171450">
              <a:buFontTx/>
              <a:buChar char="-"/>
            </a:pPr>
            <a:r>
              <a:rPr lang="en-GB" altLang="en-US" dirty="0"/>
              <a:t>On the other end of the spectrum are the exponential function </a:t>
            </a:r>
            <a:r>
              <a:rPr lang="en-US" altLang="en-US" dirty="0">
                <a:latin typeface="Cambria Math" panose="02040503050406030204" pitchFamily="18" charset="0"/>
              </a:rPr>
              <a:t>2</a:t>
            </a:r>
            <a:r>
              <a:rPr lang="en-GB" altLang="en-US" dirty="0">
                <a:latin typeface="Cambria Math" panose="02040503050406030204" pitchFamily="18" charset="0"/>
              </a:rPr>
              <a:t>^</a:t>
            </a:r>
            <a:r>
              <a:rPr lang="en-US" altLang="en-US" dirty="0">
                <a:latin typeface="Cambria Math" panose="02040503050406030204" pitchFamily="18" charset="0"/>
              </a:rPr>
              <a:t>𝑛</a:t>
            </a:r>
            <a:r>
              <a:rPr lang="en-GB" altLang="en-US" dirty="0"/>
              <a:t> and the factorial function n! Both these functions grow so fast.</a:t>
            </a:r>
          </a:p>
          <a:p>
            <a:pPr marL="171450" indent="-171450">
              <a:buFontTx/>
              <a:buChar char="-"/>
            </a:pPr>
            <a:r>
              <a:rPr lang="en-GB" altLang="en-US" dirty="0"/>
              <a:t>Another way to appreciate the qualitative difference among the orders of growth of the functions in Table 2.1 is to consider how they react to, say, a twofold increase in the value of their argument n. The function </a:t>
            </a:r>
            <a:r>
              <a:rPr lang="en-GB" altLang="en-US" dirty="0">
                <a:latin typeface="Cambria Math" panose="02040503050406030204" pitchFamily="18" charset="0"/>
              </a:rPr>
              <a:t>log_</a:t>
            </a:r>
            <a:r>
              <a:rPr lang="en-US" altLang="en-US" dirty="0">
                <a:latin typeface="Cambria Math" panose="02040503050406030204" pitchFamily="18" charset="0"/>
              </a:rPr>
              <a:t>2</a:t>
            </a:r>
            <a:r>
              <a:rPr lang="en-GB" altLang="en-US" dirty="0">
                <a:latin typeface="Cambria Math" panose="02040503050406030204" pitchFamily="18" charset="0"/>
              </a:rPr>
              <a:t>  𝑛</a:t>
            </a:r>
            <a:r>
              <a:rPr lang="en-GB" altLang="en-US" dirty="0"/>
              <a:t> increases in value by just 1 (because </a:t>
            </a:r>
            <a:r>
              <a:rPr lang="en-GB" altLang="en-US" dirty="0">
                <a:latin typeface="Cambria Math" panose="02040503050406030204" pitchFamily="18" charset="0"/>
              </a:rPr>
              <a:t>log_</a:t>
            </a:r>
            <a:r>
              <a:rPr lang="en-US" altLang="en-US" dirty="0">
                <a:latin typeface="Cambria Math" panose="02040503050406030204" pitchFamily="18" charset="0"/>
              </a:rPr>
              <a:t>2</a:t>
            </a:r>
            <a:r>
              <a:rPr lang="en-GB" altLang="en-US" dirty="0">
                <a:latin typeface="Cambria Math" panose="02040503050406030204" pitchFamily="18" charset="0"/>
              </a:rPr>
              <a:t>  𝑛</a:t>
            </a:r>
            <a:r>
              <a:rPr lang="en-GB" altLang="en-US" dirty="0"/>
              <a:t> = </a:t>
            </a:r>
            <a:r>
              <a:rPr lang="en-GB" altLang="en-US" dirty="0">
                <a:latin typeface="Cambria Math" panose="02040503050406030204" pitchFamily="18" charset="0"/>
              </a:rPr>
              <a:t>log_</a:t>
            </a:r>
            <a:r>
              <a:rPr lang="en-US" altLang="en-US" dirty="0">
                <a:latin typeface="Cambria Math" panose="02040503050406030204" pitchFamily="18" charset="0"/>
              </a:rPr>
              <a:t>2</a:t>
            </a:r>
            <a:r>
              <a:rPr lang="en-GB" altLang="en-US" dirty="0">
                <a:latin typeface="Cambria Math" panose="02040503050406030204" pitchFamily="18" charset="0"/>
              </a:rPr>
              <a:t>  </a:t>
            </a:r>
            <a:r>
              <a:rPr lang="en-US" altLang="en-US" dirty="0">
                <a:latin typeface="Cambria Math" panose="02040503050406030204" pitchFamily="18" charset="0"/>
              </a:rPr>
              <a:t>2</a:t>
            </a:r>
            <a:r>
              <a:rPr lang="en-GB" altLang="en-US" dirty="0"/>
              <a:t> + </a:t>
            </a:r>
            <a:r>
              <a:rPr lang="en-GB" altLang="en-US" dirty="0">
                <a:latin typeface="Cambria Math" panose="02040503050406030204" pitchFamily="18" charset="0"/>
              </a:rPr>
              <a:t>log_</a:t>
            </a:r>
            <a:r>
              <a:rPr lang="en-US" altLang="en-US" dirty="0">
                <a:latin typeface="Cambria Math" panose="02040503050406030204" pitchFamily="18" charset="0"/>
              </a:rPr>
              <a:t>2</a:t>
            </a:r>
            <a:r>
              <a:rPr lang="en-GB" altLang="en-US" dirty="0">
                <a:latin typeface="Cambria Math" panose="02040503050406030204" pitchFamily="18" charset="0"/>
              </a:rPr>
              <a:t>  𝑛</a:t>
            </a:r>
            <a:r>
              <a:rPr lang="en-GB" altLang="en-US" dirty="0"/>
              <a:t> = 1+ </a:t>
            </a:r>
            <a:r>
              <a:rPr lang="en-GB" altLang="en-US" dirty="0">
                <a:latin typeface="Cambria Math" panose="02040503050406030204" pitchFamily="18" charset="0"/>
              </a:rPr>
              <a:t>log_</a:t>
            </a:r>
            <a:r>
              <a:rPr lang="en-US" altLang="en-US" dirty="0">
                <a:latin typeface="Cambria Math" panose="02040503050406030204" pitchFamily="18" charset="0"/>
              </a:rPr>
              <a:t>2</a:t>
            </a:r>
            <a:r>
              <a:rPr lang="en-GB" altLang="en-US" dirty="0">
                <a:latin typeface="Cambria Math" panose="02040503050406030204" pitchFamily="18" charset="0"/>
              </a:rPr>
              <a:t>  𝑛</a:t>
            </a:r>
            <a:r>
              <a:rPr lang="en-GB" altLang="en-US" dirty="0"/>
              <a:t>); the linear function increases twofold, the </a:t>
            </a:r>
            <a:r>
              <a:rPr lang="en-GB" altLang="en-US" dirty="0" err="1"/>
              <a:t>linearithmic</a:t>
            </a:r>
            <a:r>
              <a:rPr lang="en-GB" altLang="en-US" dirty="0"/>
              <a:t> function </a:t>
            </a:r>
            <a:r>
              <a:rPr lang="en-GB" altLang="en-US" dirty="0">
                <a:latin typeface="Cambria Math" panose="02040503050406030204" pitchFamily="18" charset="0"/>
              </a:rPr>
              <a:t>〖</a:t>
            </a:r>
            <a:r>
              <a:rPr lang="en-US" altLang="en-US" dirty="0">
                <a:latin typeface="Cambria Math" panose="02040503050406030204" pitchFamily="18" charset="0"/>
              </a:rPr>
              <a:t>𝑛</a:t>
            </a:r>
            <a:r>
              <a:rPr lang="en-GB" altLang="en-US" dirty="0">
                <a:latin typeface="Cambria Math" panose="02040503050406030204" pitchFamily="18" charset="0"/>
              </a:rPr>
              <a:t>log〗_</a:t>
            </a:r>
            <a:r>
              <a:rPr lang="en-US" altLang="en-US" dirty="0">
                <a:latin typeface="Cambria Math" panose="02040503050406030204" pitchFamily="18" charset="0"/>
              </a:rPr>
              <a:t>2</a:t>
            </a:r>
            <a:r>
              <a:rPr lang="en-GB" altLang="en-US" dirty="0">
                <a:latin typeface="Cambria Math" panose="02040503050406030204" pitchFamily="18" charset="0"/>
              </a:rPr>
              <a:t>  𝑛</a:t>
            </a:r>
            <a:r>
              <a:rPr lang="en-GB" altLang="en-US" dirty="0"/>
              <a:t> increases slightly more than twofold; the quadratic function </a:t>
            </a:r>
            <a:r>
              <a:rPr lang="en-US" altLang="en-US" dirty="0">
                <a:latin typeface="Cambria Math" panose="02040503050406030204" pitchFamily="18" charset="0"/>
              </a:rPr>
              <a:t>𝑛</a:t>
            </a:r>
            <a:r>
              <a:rPr lang="en-GB" altLang="en-US" dirty="0">
                <a:latin typeface="Cambria Math" panose="02040503050406030204" pitchFamily="18" charset="0"/>
              </a:rPr>
              <a:t>^</a:t>
            </a:r>
            <a:r>
              <a:rPr lang="en-US" altLang="en-US" dirty="0">
                <a:latin typeface="Cambria Math" panose="02040503050406030204" pitchFamily="18" charset="0"/>
              </a:rPr>
              <a:t>2</a:t>
            </a:r>
            <a:r>
              <a:rPr lang="en-GB" altLang="en-US" dirty="0"/>
              <a:t> and cubic function </a:t>
            </a:r>
            <a:r>
              <a:rPr lang="en-US" altLang="en-US" dirty="0">
                <a:latin typeface="Cambria Math" panose="02040503050406030204" pitchFamily="18" charset="0"/>
              </a:rPr>
              <a:t>𝑛</a:t>
            </a:r>
            <a:r>
              <a:rPr lang="en-GB" altLang="en-US" dirty="0">
                <a:latin typeface="Cambria Math" panose="02040503050406030204" pitchFamily="18" charset="0"/>
              </a:rPr>
              <a:t>^</a:t>
            </a:r>
            <a:r>
              <a:rPr lang="en-US" altLang="en-US" dirty="0">
                <a:latin typeface="Cambria Math" panose="02040503050406030204" pitchFamily="18" charset="0"/>
              </a:rPr>
              <a:t>3</a:t>
            </a:r>
            <a:r>
              <a:rPr lang="en-GB" altLang="en-US" dirty="0"/>
              <a:t> increase fourfold and eightfold, respectively (because </a:t>
            </a:r>
            <a:r>
              <a:rPr lang="en-GB" altLang="en-US" dirty="0">
                <a:latin typeface="Cambria Math" panose="02040503050406030204" pitchFamily="18" charset="0"/>
              </a:rPr>
              <a:t>〖"</a:t>
            </a:r>
            <a:r>
              <a:rPr lang="en-GB" altLang="en-US" dirty="0"/>
              <a:t>(2n)</a:t>
            </a:r>
            <a:r>
              <a:rPr lang="en-US" altLang="en-US" dirty="0">
                <a:latin typeface="Cambria Math" panose="02040503050406030204" pitchFamily="18" charset="0"/>
              </a:rPr>
              <a:t>" </a:t>
            </a:r>
            <a:r>
              <a:rPr lang="en-GB" altLang="en-US" dirty="0">
                <a:latin typeface="Cambria Math" panose="02040503050406030204" pitchFamily="18" charset="0"/>
              </a:rPr>
              <a:t>〗^</a:t>
            </a:r>
            <a:r>
              <a:rPr lang="en-US" altLang="en-US" dirty="0">
                <a:latin typeface="Cambria Math" panose="02040503050406030204" pitchFamily="18" charset="0"/>
              </a:rPr>
              <a:t>2  </a:t>
            </a:r>
            <a:r>
              <a:rPr lang="en-GB" altLang="en-US" dirty="0"/>
              <a:t> = 4</a:t>
            </a:r>
            <a:r>
              <a:rPr lang="en-US" altLang="en-US" dirty="0">
                <a:latin typeface="Cambria Math" panose="02040503050406030204" pitchFamily="18" charset="0"/>
              </a:rPr>
              <a:t>𝑛</a:t>
            </a:r>
            <a:r>
              <a:rPr lang="en-GB" altLang="en-US" dirty="0">
                <a:latin typeface="Cambria Math" panose="02040503050406030204" pitchFamily="18" charset="0"/>
              </a:rPr>
              <a:t>^</a:t>
            </a:r>
            <a:r>
              <a:rPr lang="en-US" altLang="en-US" dirty="0">
                <a:latin typeface="Cambria Math" panose="02040503050406030204" pitchFamily="18" charset="0"/>
              </a:rPr>
              <a:t>2</a:t>
            </a:r>
            <a:r>
              <a:rPr lang="en-GB" altLang="en-US" dirty="0"/>
              <a:t> and </a:t>
            </a:r>
            <a:r>
              <a:rPr lang="en-GB" altLang="en-US" dirty="0">
                <a:latin typeface="Cambria Math" panose="02040503050406030204" pitchFamily="18" charset="0"/>
              </a:rPr>
              <a:t>〖</a:t>
            </a:r>
            <a:r>
              <a:rPr lang="en-US" altLang="en-US" dirty="0">
                <a:latin typeface="Cambria Math" panose="02040503050406030204" pitchFamily="18" charset="0"/>
              </a:rPr>
              <a:t>(2𝑛)</a:t>
            </a:r>
            <a:r>
              <a:rPr lang="en-GB" altLang="en-US" dirty="0">
                <a:latin typeface="Cambria Math" panose="02040503050406030204" pitchFamily="18" charset="0"/>
              </a:rPr>
              <a:t>〗^</a:t>
            </a:r>
            <a:r>
              <a:rPr lang="en-US" altLang="en-US" dirty="0">
                <a:latin typeface="Cambria Math" panose="02040503050406030204" pitchFamily="18" charset="0"/>
              </a:rPr>
              <a:t>3</a:t>
            </a:r>
            <a:r>
              <a:rPr lang="en-GB" altLang="en-US" dirty="0"/>
              <a:t> = 8</a:t>
            </a:r>
            <a:r>
              <a:rPr lang="en-US" altLang="en-US" dirty="0">
                <a:latin typeface="Cambria Math" panose="02040503050406030204" pitchFamily="18" charset="0"/>
              </a:rPr>
              <a:t>𝑛</a:t>
            </a:r>
            <a:r>
              <a:rPr lang="en-GB" altLang="en-US" dirty="0">
                <a:latin typeface="Cambria Math" panose="02040503050406030204" pitchFamily="18" charset="0"/>
              </a:rPr>
              <a:t>^</a:t>
            </a:r>
            <a:r>
              <a:rPr lang="en-US" altLang="en-US" dirty="0">
                <a:latin typeface="Cambria Math" panose="02040503050406030204" pitchFamily="18" charset="0"/>
              </a:rPr>
              <a:t>3</a:t>
            </a:r>
            <a:r>
              <a:rPr lang="en-GB" altLang="en-US" dirty="0"/>
              <a:t>); the value of </a:t>
            </a:r>
            <a:r>
              <a:rPr lang="en-US" altLang="en-US" dirty="0">
                <a:latin typeface="Cambria Math" panose="02040503050406030204" pitchFamily="18" charset="0"/>
              </a:rPr>
              <a:t>𝑛</a:t>
            </a:r>
            <a:r>
              <a:rPr lang="en-GB" altLang="en-US" dirty="0">
                <a:latin typeface="Cambria Math" panose="02040503050406030204" pitchFamily="18" charset="0"/>
              </a:rPr>
              <a:t>^</a:t>
            </a:r>
            <a:r>
              <a:rPr lang="en-US" altLang="en-US" dirty="0">
                <a:latin typeface="Cambria Math" panose="02040503050406030204" pitchFamily="18" charset="0"/>
              </a:rPr>
              <a:t>2</a:t>
            </a:r>
            <a:r>
              <a:rPr lang="en-GB" altLang="en-US" dirty="0"/>
              <a:t> gets squared (because </a:t>
            </a:r>
            <a:r>
              <a:rPr lang="en-US" altLang="en-US" dirty="0">
                <a:latin typeface="Cambria Math" panose="02040503050406030204" pitchFamily="18" charset="0"/>
              </a:rPr>
              <a:t>𝑛</a:t>
            </a:r>
            <a:r>
              <a:rPr lang="en-GB" altLang="en-US" dirty="0">
                <a:latin typeface="Cambria Math" panose="02040503050406030204" pitchFamily="18" charset="0"/>
              </a:rPr>
              <a:t>^</a:t>
            </a:r>
            <a:r>
              <a:rPr lang="en-US" altLang="en-US" dirty="0">
                <a:latin typeface="Cambria Math" panose="02040503050406030204" pitchFamily="18" charset="0"/>
              </a:rPr>
              <a:t>2𝑛</a:t>
            </a:r>
            <a:r>
              <a:rPr lang="en-GB" altLang="en-US" dirty="0"/>
              <a:t> = </a:t>
            </a:r>
            <a:r>
              <a:rPr lang="en-GB" altLang="en-US" dirty="0">
                <a:latin typeface="Cambria Math" panose="02040503050406030204" pitchFamily="18" charset="0"/>
              </a:rPr>
              <a:t>〖"</a:t>
            </a:r>
            <a:r>
              <a:rPr lang="en-GB" altLang="en-US" dirty="0"/>
              <a:t>(</a:t>
            </a:r>
            <a:r>
              <a:rPr lang="en-GB" altLang="en-US" dirty="0">
                <a:latin typeface="Cambria Math" panose="02040503050406030204" pitchFamily="18" charset="0"/>
              </a:rPr>
              <a:t>" </a:t>
            </a:r>
            <a:r>
              <a:rPr lang="en-US" altLang="en-US" dirty="0">
                <a:latin typeface="Cambria Math" panose="02040503050406030204" pitchFamily="18" charset="0"/>
              </a:rPr>
              <a:t>2</a:t>
            </a:r>
            <a:r>
              <a:rPr lang="en-GB" altLang="en-US" dirty="0">
                <a:latin typeface="Cambria Math" panose="02040503050406030204" pitchFamily="18" charset="0"/>
              </a:rPr>
              <a:t>^</a:t>
            </a:r>
            <a:r>
              <a:rPr lang="en-US" altLang="en-US" dirty="0">
                <a:latin typeface="Cambria Math" panose="02040503050406030204" pitchFamily="18" charset="0"/>
              </a:rPr>
              <a:t>𝑛</a:t>
            </a:r>
            <a:r>
              <a:rPr lang="en-GB" altLang="en-US" dirty="0">
                <a:latin typeface="Cambria Math" panose="02040503050406030204" pitchFamily="18" charset="0"/>
              </a:rPr>
              <a:t> "</a:t>
            </a:r>
            <a:r>
              <a:rPr lang="en-GB" altLang="en-US" dirty="0"/>
              <a:t>)</a:t>
            </a:r>
            <a:r>
              <a:rPr lang="en-US" altLang="en-US" dirty="0">
                <a:latin typeface="Cambria Math" panose="02040503050406030204" pitchFamily="18" charset="0"/>
              </a:rPr>
              <a:t>" </a:t>
            </a:r>
            <a:r>
              <a:rPr lang="en-GB" altLang="en-US" dirty="0">
                <a:latin typeface="Cambria Math" panose="02040503050406030204" pitchFamily="18" charset="0"/>
              </a:rPr>
              <a:t>〗^</a:t>
            </a:r>
            <a:r>
              <a:rPr lang="en-US" altLang="en-US" dirty="0">
                <a:latin typeface="Cambria Math" panose="02040503050406030204" pitchFamily="18" charset="0"/>
              </a:rPr>
              <a:t>2</a:t>
            </a:r>
            <a:r>
              <a:rPr lang="en-GB" altLang="en-US" dirty="0"/>
              <a:t>); and n! increases much more than that (yes, even mathematics refuses to cooperate to give a neat answer for n!).</a:t>
            </a:r>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4</a:t>
            </a:fld>
            <a:endParaRPr lang="en-US" altLang="ar-EG"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171450" indent="-171450">
              <a:buFontTx/>
              <a:buChar char="-"/>
            </a:pPr>
            <a:r>
              <a:rPr lang="en-GB" altLang="en-US" dirty="0"/>
              <a:t>There are many algorithms for which running time depends not only on an input size but also on the specifics of a particular input. Consider, as an example, sequential search.</a:t>
            </a:r>
          </a:p>
          <a:p>
            <a:pPr marL="171450" indent="-171450">
              <a:buFontTx/>
              <a:buChar char="-"/>
            </a:pPr>
            <a:endParaRPr lang="en-GB" altLang="en-US" dirty="0"/>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5</a:t>
            </a:fld>
            <a:endParaRPr lang="en-US" altLang="ar-EG" sz="1200"/>
          </a:p>
        </p:txBody>
      </p:sp>
    </p:spTree>
    <p:extLst>
      <p:ext uri="{BB962C8B-B14F-4D97-AF65-F5344CB8AC3E}">
        <p14:creationId xmlns:p14="http://schemas.microsoft.com/office/powerpoint/2010/main" val="846568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sz="1800" b="0" i="0" u="none" strike="noStrike" baseline="0" dirty="0">
                <a:latin typeface="TimesTen-Roman"/>
              </a:rPr>
              <a:t>The running time of this algorithm can be quite different for the same list size </a:t>
            </a:r>
            <a:r>
              <a:rPr lang="en-GB" sz="1800" b="0" i="1" u="none" strike="noStrike" baseline="0" dirty="0">
                <a:latin typeface="MTMI"/>
              </a:rPr>
              <a:t>n</a:t>
            </a:r>
            <a:r>
              <a:rPr lang="en-GB" sz="1800" b="0" i="0" u="none" strike="noStrike" baseline="0" dirty="0">
                <a:latin typeface="TimesTen-Roman"/>
              </a:rPr>
              <a:t>. In the worst case, when there are no matching elements or the first matching element happens to be the last one on the list, the algorithm makes the largest number of key comparisons among all possible inputs of size </a:t>
            </a:r>
            <a:r>
              <a:rPr lang="en-GB" sz="1800" b="0" i="1" u="none" strike="noStrike" baseline="0" dirty="0">
                <a:latin typeface="MTMI"/>
              </a:rPr>
              <a:t>n</a:t>
            </a:r>
            <a:r>
              <a:rPr lang="en-GB" sz="1800" b="0" i="0" u="none" strike="noStrike" baseline="0" dirty="0">
                <a:latin typeface="TimesTen-Roman"/>
              </a:rPr>
              <a:t>: </a:t>
            </a:r>
            <a:r>
              <a:rPr lang="en-GB" sz="1800" b="0" i="1" u="none" strike="noStrike" baseline="0" dirty="0" err="1">
                <a:latin typeface="MTMI"/>
              </a:rPr>
              <a:t>C</a:t>
            </a:r>
            <a:r>
              <a:rPr lang="en-GB" sz="1800" b="0" i="1" u="none" strike="noStrike" baseline="-25000" dirty="0" err="1">
                <a:latin typeface="MTMI"/>
              </a:rPr>
              <a:t>worst</a:t>
            </a:r>
            <a:r>
              <a:rPr lang="en-GB" sz="1800" b="0" i="1" u="none" strike="noStrike" baseline="0" dirty="0">
                <a:latin typeface="MTMI"/>
              </a:rPr>
              <a:t>(n) </a:t>
            </a:r>
            <a:r>
              <a:rPr lang="en-GB" sz="1800" b="0" i="0" u="none" strike="noStrike" baseline="0" dirty="0">
                <a:latin typeface="MTSYN"/>
              </a:rPr>
              <a:t>= </a:t>
            </a:r>
            <a:r>
              <a:rPr lang="en-GB" sz="1800" b="0" i="1" u="none" strike="noStrike" baseline="0" dirty="0">
                <a:latin typeface="MTMI"/>
              </a:rPr>
              <a:t>n</a:t>
            </a:r>
            <a:r>
              <a:rPr lang="en-GB" sz="1800" b="0" i="0" u="none" strike="noStrike" baseline="0" dirty="0">
                <a:latin typeface="TimesTen-Roman"/>
              </a:rPr>
              <a:t>. This is called the </a:t>
            </a:r>
            <a:r>
              <a:rPr lang="en-GB" sz="1800" b="1" i="1" u="none" strike="noStrike" baseline="0" dirty="0">
                <a:latin typeface="TimesTen-BoldItalic"/>
              </a:rPr>
              <a:t>worst-case efficiency </a:t>
            </a:r>
            <a:r>
              <a:rPr lang="en-GB" sz="1800" b="0" i="0" u="none" strike="noStrike" baseline="0" dirty="0">
                <a:latin typeface="TimesTen-Roman"/>
              </a:rPr>
              <a:t>of an algorithm.</a:t>
            </a:r>
          </a:p>
          <a:p>
            <a:pPr marL="285750" indent="-285750" algn="l">
              <a:buFontTx/>
              <a:buChar char="-"/>
            </a:pPr>
            <a:r>
              <a:rPr lang="en-GB" sz="1800" b="0" i="0" u="none" strike="noStrike" baseline="0" dirty="0">
                <a:latin typeface="TimesTen-Roman"/>
              </a:rPr>
              <a:t>The way to determine the worst-case efficiency of an algorithm is, in principle, quite straightforward: </a:t>
            </a:r>
            <a:r>
              <a:rPr lang="en-GB" sz="1800" b="0" i="0" u="none" strike="noStrike" baseline="0" dirty="0" err="1">
                <a:latin typeface="TimesTen-Roman"/>
              </a:rPr>
              <a:t>analyze</a:t>
            </a:r>
            <a:r>
              <a:rPr lang="en-GB" sz="1800" b="0" i="0" u="none" strike="noStrike" baseline="0" dirty="0">
                <a:latin typeface="TimesTen-Roman"/>
              </a:rPr>
              <a:t> the algorithm to see what kind of inputs yield the largest value of the basic operation’s count </a:t>
            </a:r>
            <a:r>
              <a:rPr lang="en-GB" sz="1800" b="0" i="1" u="none" strike="noStrike" baseline="0" dirty="0">
                <a:latin typeface="MTMI"/>
              </a:rPr>
              <a:t>C(n) </a:t>
            </a:r>
            <a:r>
              <a:rPr lang="en-GB" sz="1800" b="0" i="0" u="none" strike="noStrike" baseline="0" dirty="0">
                <a:latin typeface="TimesTen-Roman"/>
              </a:rPr>
              <a:t>among all possible inputs of size </a:t>
            </a:r>
            <a:r>
              <a:rPr lang="en-GB" sz="1800" b="0" i="1" u="none" strike="noStrike" baseline="0" dirty="0">
                <a:latin typeface="MTMI"/>
              </a:rPr>
              <a:t>n </a:t>
            </a:r>
            <a:r>
              <a:rPr lang="en-GB" sz="1800" b="0" i="0" u="none" strike="noStrike" baseline="0" dirty="0">
                <a:latin typeface="TimesTen-Roman"/>
              </a:rPr>
              <a:t>and then compute this worst-case value </a:t>
            </a:r>
            <a:r>
              <a:rPr lang="en-GB" sz="1800" b="0" i="1" u="none" strike="noStrike" baseline="0" dirty="0" err="1">
                <a:latin typeface="MTMI"/>
              </a:rPr>
              <a:t>C</a:t>
            </a:r>
            <a:r>
              <a:rPr lang="en-GB" sz="1800" b="0" i="1" u="none" strike="noStrike" baseline="-25000" dirty="0" err="1">
                <a:latin typeface="MTMI"/>
              </a:rPr>
              <a:t>worst</a:t>
            </a:r>
            <a:r>
              <a:rPr lang="en-GB" sz="1800" b="0" i="1" u="none" strike="noStrike" baseline="0" dirty="0">
                <a:latin typeface="MTMI"/>
              </a:rPr>
              <a:t>(n)</a:t>
            </a:r>
            <a:r>
              <a:rPr lang="en-GB" sz="1800" b="0" i="0" u="none" strike="noStrike" baseline="0" dirty="0">
                <a:latin typeface="TimesTen-Roman"/>
              </a:rPr>
              <a:t>.</a:t>
            </a:r>
          </a:p>
          <a:p>
            <a:pPr marL="285750" indent="-285750" algn="l">
              <a:buFontTx/>
              <a:buChar char="-"/>
            </a:pPr>
            <a:r>
              <a:rPr lang="en-GB" sz="1800" b="0" i="0" u="none" strike="noStrike" baseline="0" dirty="0">
                <a:latin typeface="TimesTen-Roman"/>
              </a:rPr>
              <a:t>The best-case efficiency of an algorithm is its efficiency for the best-case input of size n, which is an input (or inputs) of size n for which the algorithm runs the fastest among all possible inputs of that size. To do so, we determine the kind of inputs for which the count C(n) will be the smallest among all possible inputs of size n. (Note that the best case does not mean the smallest input; it means the input of size n for which the algorithm runs the fastest) Then we ascertain the value of C(n) on these most convenient inputs. For example, the best-case inputs for sequential search are lists of size n with their first element equal to a search key; accordingly, </a:t>
            </a:r>
            <a:r>
              <a:rPr lang="en-GB" sz="1800" b="0" i="0" u="none" strike="noStrike" baseline="0" dirty="0" err="1">
                <a:latin typeface="TimesTen-Roman"/>
              </a:rPr>
              <a:t>C</a:t>
            </a:r>
            <a:r>
              <a:rPr lang="en-GB" sz="1800" b="0" i="0" u="none" strike="noStrike" baseline="-25000" dirty="0" err="1">
                <a:latin typeface="TimesTen-Roman"/>
              </a:rPr>
              <a:t>best</a:t>
            </a:r>
            <a:r>
              <a:rPr lang="en-GB" sz="1800" b="0" i="0" u="none" strike="noStrike" baseline="0" dirty="0">
                <a:latin typeface="TimesTen-Roman"/>
              </a:rPr>
              <a:t>(n) = 1 for this algorithm.</a:t>
            </a:r>
          </a:p>
          <a:p>
            <a:pPr marL="285750" indent="-285750" algn="l">
              <a:buFontTx/>
              <a:buChar char="-"/>
            </a:pPr>
            <a:r>
              <a:rPr lang="en-GB" sz="1800" b="0" i="0" u="none" strike="noStrike" baseline="0" dirty="0">
                <a:latin typeface="TimesTen-Roman"/>
              </a:rPr>
              <a:t>The analysis of the best-case efficiency is not nearly as important as that of the worst-case efficiency. But it is not completely useless, either. However, it is useful in cases like sorting algorithm (insertion sort) for which the best-case inputs are already sorted or almost-sorted arrays on which the algorithm works very fast.</a:t>
            </a:r>
          </a:p>
          <a:p>
            <a:pPr marL="285750" indent="-285750" algn="l">
              <a:buFontTx/>
              <a:buChar char="-"/>
            </a:pPr>
            <a:r>
              <a:rPr lang="en-GB" sz="1800" b="0" i="0" u="none" strike="noStrike" baseline="0" dirty="0">
                <a:latin typeface="TimesTen-Roman"/>
              </a:rPr>
              <a:t>When we have random input, we need the average-case efficiency to </a:t>
            </a:r>
            <a:r>
              <a:rPr lang="en-GB" sz="1800" b="0" i="0" u="none" strike="noStrike" baseline="0" dirty="0" err="1">
                <a:latin typeface="TimesTen-Roman"/>
              </a:rPr>
              <a:t>analyze</a:t>
            </a:r>
            <a:r>
              <a:rPr lang="en-GB" sz="1800" b="0" i="0" u="none" strike="noStrike" baseline="0" dirty="0">
                <a:latin typeface="TimesTen-Roman"/>
              </a:rPr>
              <a:t> algorithms. In the sequential search, the standard assumptions are that (a) the probability of a successful search is equal to p (0 ≤ p ≤ 1) and (b) the probability of the first match occurring in the </a:t>
            </a:r>
            <a:r>
              <a:rPr lang="en-GB" sz="1800" b="0" i="0" u="none" strike="noStrike" baseline="0" dirty="0" err="1">
                <a:latin typeface="TimesTen-Roman"/>
              </a:rPr>
              <a:t>ith</a:t>
            </a:r>
            <a:r>
              <a:rPr lang="en-GB" sz="1800" b="0" i="0" u="none" strike="noStrike" baseline="0" dirty="0">
                <a:latin typeface="TimesTen-Roman"/>
              </a:rPr>
              <a:t> position of the list is the same for every </a:t>
            </a:r>
            <a:r>
              <a:rPr lang="en-GB" sz="1800" b="0" i="0" u="none" strike="noStrike" baseline="0" dirty="0" err="1">
                <a:latin typeface="TimesTen-Roman"/>
              </a:rPr>
              <a:t>i</a:t>
            </a:r>
            <a:r>
              <a:rPr lang="en-GB" sz="1800" b="0" i="0" u="none" strike="noStrike" baseline="0" dirty="0">
                <a:latin typeface="TimesTen-Roman"/>
              </a:rPr>
              <a:t>. Under these assumptions, we can find the average number of key comparisons </a:t>
            </a:r>
            <a:r>
              <a:rPr lang="en-GB" sz="1800" b="0" i="0" u="none" strike="noStrike" baseline="0" dirty="0" err="1">
                <a:latin typeface="TimesTen-Roman"/>
              </a:rPr>
              <a:t>C</a:t>
            </a:r>
            <a:r>
              <a:rPr lang="en-GB" sz="1800" b="0" i="0" u="none" strike="noStrike" baseline="-25000" dirty="0" err="1">
                <a:latin typeface="TimesTen-Roman"/>
              </a:rPr>
              <a:t>avg</a:t>
            </a:r>
            <a:r>
              <a:rPr lang="en-GB" sz="1800" b="0" i="0" u="none" strike="noStrike" baseline="0" dirty="0">
                <a:latin typeface="TimesTen-Roman"/>
              </a:rPr>
              <a:t>(n) as shown above. In the case of a successful search, the probability of the first match occurring in the </a:t>
            </a:r>
            <a:r>
              <a:rPr lang="en-GB" sz="1800" b="0" i="0" u="none" strike="noStrike" baseline="0" dirty="0" err="1">
                <a:latin typeface="TimesTen-Roman"/>
              </a:rPr>
              <a:t>ith</a:t>
            </a:r>
            <a:r>
              <a:rPr lang="en-GB" sz="1800" b="0" i="0" u="none" strike="noStrike" baseline="0" dirty="0">
                <a:latin typeface="TimesTen-Roman"/>
              </a:rPr>
              <a:t> position of the list is </a:t>
            </a:r>
            <a:r>
              <a:rPr lang="en-GB" sz="1800" b="0" i="0" u="none" strike="noStrike" baseline="0" dirty="0" err="1">
                <a:latin typeface="TimesTen-Roman"/>
              </a:rPr>
              <a:t>p/n</a:t>
            </a:r>
            <a:r>
              <a:rPr lang="en-GB" sz="1800" b="0" i="0" u="none" strike="noStrike" baseline="0" dirty="0">
                <a:latin typeface="TimesTen-Roman"/>
              </a:rPr>
              <a:t> for every </a:t>
            </a:r>
            <a:r>
              <a:rPr lang="en-GB" sz="1800" b="0" i="0" u="none" strike="noStrike" baseline="0" dirty="0" err="1">
                <a:latin typeface="TimesTen-Roman"/>
              </a:rPr>
              <a:t>i</a:t>
            </a:r>
            <a:r>
              <a:rPr lang="en-GB" sz="1800" b="0" i="0" u="none" strike="noStrike" baseline="0" dirty="0">
                <a:latin typeface="TimesTen-Roman"/>
              </a:rPr>
              <a:t>, and the number of comparisons made by the algorithm in such a situation is obviously </a:t>
            </a:r>
            <a:r>
              <a:rPr lang="en-GB" sz="1800" b="0" i="0" u="none" strike="noStrike" baseline="0" dirty="0" err="1">
                <a:latin typeface="TimesTen-Roman"/>
              </a:rPr>
              <a:t>i</a:t>
            </a:r>
            <a:r>
              <a:rPr lang="en-GB" sz="1800" b="0" i="0" u="none" strike="noStrike" baseline="0" dirty="0">
                <a:latin typeface="TimesTen-Roman"/>
              </a:rPr>
              <a:t>. In the case of an unsuccessful search, the number of comparisons will be n with the probability of such a search being (1− p).</a:t>
            </a:r>
          </a:p>
          <a:p>
            <a:pPr marL="285750" indent="-285750" algn="l">
              <a:buFontTx/>
              <a:buChar char="-"/>
            </a:pPr>
            <a:endParaRPr lang="en-GB" altLang="en-US" dirty="0"/>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6</a:t>
            </a:fld>
            <a:endParaRPr lang="en-US" altLang="ar-EG" sz="1200"/>
          </a:p>
        </p:txBody>
      </p:sp>
    </p:spTree>
    <p:extLst>
      <p:ext uri="{BB962C8B-B14F-4D97-AF65-F5344CB8AC3E}">
        <p14:creationId xmlns:p14="http://schemas.microsoft.com/office/powerpoint/2010/main" val="414558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The Algorithm efficiency analysis concentrates on the order of growth of an algorithm’s basic operation count.</a:t>
            </a:r>
          </a:p>
          <a:p>
            <a:pPr marL="285750" indent="-285750" algn="l">
              <a:buFontTx/>
              <a:buChar char="-"/>
            </a:pPr>
            <a:r>
              <a:rPr lang="en-GB" altLang="en-US" dirty="0"/>
              <a:t>To compare and rank such orders of growth, computer scientists use three notations: O (big oh), </a:t>
            </a:r>
            <a:r>
              <a:rPr lang="el-GR" altLang="en-US" dirty="0"/>
              <a:t>Ω</a:t>
            </a:r>
            <a:r>
              <a:rPr lang="en-US" altLang="en-US" dirty="0"/>
              <a:t> </a:t>
            </a:r>
            <a:r>
              <a:rPr lang="en-GB" altLang="en-US" dirty="0"/>
              <a:t>(big omega), and </a:t>
            </a:r>
            <a:r>
              <a:rPr lang="el-GR" altLang="en-US" dirty="0"/>
              <a:t>ϴ</a:t>
            </a:r>
            <a:r>
              <a:rPr lang="en-GB" altLang="en-US" dirty="0"/>
              <a:t> (big theta).</a:t>
            </a:r>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7</a:t>
            </a:fld>
            <a:endParaRPr lang="en-US" altLang="ar-EG" sz="1200"/>
          </a:p>
        </p:txBody>
      </p:sp>
    </p:spTree>
    <p:extLst>
      <p:ext uri="{BB962C8B-B14F-4D97-AF65-F5344CB8AC3E}">
        <p14:creationId xmlns:p14="http://schemas.microsoft.com/office/powerpoint/2010/main" val="194130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14:m>
                  <m:oMath xmlns:m="http://schemas.openxmlformats.org/officeDocument/2006/math">
                    <m:r>
                      <a:rPr lang="en-US" altLang="en-US" b="0" i="1" smtClean="0">
                        <a:latin typeface="Cambria Math" panose="02040503050406030204" pitchFamily="18" charset="0"/>
                      </a:rPr>
                      <m:t>𝑛</m:t>
                    </m:r>
                    <m:r>
                      <a:rPr lang="en-US" altLang="en-US" b="0" i="1" smtClean="0">
                        <a:latin typeface="Cambria Math" panose="02040503050406030204" pitchFamily="18" charset="0"/>
                      </a:rPr>
                      <m:t> ∈</m:t>
                    </m:r>
                    <m:r>
                      <a:rPr lang="en-US" altLang="en-US" b="0" i="1" smtClean="0">
                        <a:latin typeface="Cambria Math" panose="02040503050406030204" pitchFamily="18" charset="0"/>
                        <a:ea typeface="Cambria Math" panose="02040503050406030204" pitchFamily="18" charset="0"/>
                      </a:rPr>
                      <m:t>𝑂</m:t>
                    </m:r>
                    <m:d>
                      <m:dPr>
                        <m:ctrlPr>
                          <a:rPr lang="en-US" altLang="en-US" b="0" i="1" smtClean="0">
                            <a:latin typeface="Cambria Math" panose="02040503050406030204" pitchFamily="18" charset="0"/>
                            <a:ea typeface="Cambria Math" panose="02040503050406030204" pitchFamily="18" charset="0"/>
                          </a:rPr>
                        </m:ctrlPr>
                      </m:dPr>
                      <m:e>
                        <m:sSup>
                          <m:sSupPr>
                            <m:ctrlPr>
                              <a:rPr lang="en-US" altLang="en-US" b="0" i="1" smtClean="0">
                                <a:latin typeface="Cambria Math" panose="02040503050406030204" pitchFamily="18" charset="0"/>
                                <a:ea typeface="Cambria Math" panose="02040503050406030204" pitchFamily="18" charset="0"/>
                              </a:rPr>
                            </m:ctrlPr>
                          </m:sSupPr>
                          <m:e>
                            <m:r>
                              <a:rPr lang="en-US" altLang="en-US" b="0" i="1" smtClean="0">
                                <a:latin typeface="Cambria Math" panose="02040503050406030204" pitchFamily="18" charset="0"/>
                                <a:ea typeface="Cambria Math" panose="02040503050406030204" pitchFamily="18" charset="0"/>
                              </a:rPr>
                              <m:t>𝑛</m:t>
                            </m:r>
                          </m:e>
                          <m:sup>
                            <m:r>
                              <a:rPr lang="en-US" altLang="en-US" b="0" i="1" smtClean="0">
                                <a:latin typeface="Cambria Math" panose="02040503050406030204" pitchFamily="18" charset="0"/>
                                <a:ea typeface="Cambria Math" panose="02040503050406030204" pitchFamily="18" charset="0"/>
                              </a:rPr>
                              <m:t>2</m:t>
                            </m:r>
                          </m:sup>
                        </m:sSup>
                      </m:e>
                    </m:d>
                    <m:r>
                      <a:rPr lang="en-US" altLang="en-US" b="0" i="1" smtClean="0">
                        <a:latin typeface="Cambria Math" panose="02040503050406030204" pitchFamily="18" charset="0"/>
                        <a:ea typeface="Cambria Math" panose="02040503050406030204" pitchFamily="18" charset="0"/>
                      </a:rPr>
                      <m:t>, </m:t>
                    </m:r>
                    <m:r>
                      <a:rPr lang="en-US" altLang="en-US" b="0" i="1" smtClean="0">
                        <a:latin typeface="Cambria Math" panose="02040503050406030204" pitchFamily="18" charset="0"/>
                        <a:ea typeface="Cambria Math" panose="02040503050406030204" pitchFamily="18" charset="0"/>
                      </a:rPr>
                      <m:t>100</m:t>
                    </m:r>
                    <m:r>
                      <a:rPr lang="en-US" altLang="en-US" b="0" i="1" smtClean="0">
                        <a:latin typeface="Cambria Math" panose="02040503050406030204" pitchFamily="18" charset="0"/>
                        <a:ea typeface="Cambria Math" panose="02040503050406030204" pitchFamily="18" charset="0"/>
                      </a:rPr>
                      <m:t>𝑛</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5</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𝑂</m:t>
                    </m:r>
                    <m:d>
                      <m:dPr>
                        <m:ctrlPr>
                          <a:rPr lang="en-US" altLang="en-US" b="0" i="1" smtClean="0">
                            <a:latin typeface="Cambria Math" panose="02040503050406030204" pitchFamily="18" charset="0"/>
                            <a:ea typeface="Cambria Math" panose="02040503050406030204" pitchFamily="18" charset="0"/>
                          </a:rPr>
                        </m:ctrlPr>
                      </m:dPr>
                      <m:e>
                        <m:sSup>
                          <m:sSupPr>
                            <m:ctrlPr>
                              <a:rPr lang="en-US" altLang="en-US" b="0" i="1" smtClean="0">
                                <a:latin typeface="Cambria Math" panose="02040503050406030204" pitchFamily="18" charset="0"/>
                                <a:ea typeface="Cambria Math" panose="02040503050406030204" pitchFamily="18" charset="0"/>
                              </a:rPr>
                            </m:ctrlPr>
                          </m:sSupPr>
                          <m:e>
                            <m:r>
                              <a:rPr lang="en-US" altLang="en-US" b="0" i="1" smtClean="0">
                                <a:latin typeface="Cambria Math" panose="02040503050406030204" pitchFamily="18" charset="0"/>
                                <a:ea typeface="Cambria Math" panose="02040503050406030204" pitchFamily="18" charset="0"/>
                              </a:rPr>
                              <m:t>𝑛</m:t>
                            </m:r>
                          </m:e>
                          <m:sup>
                            <m:r>
                              <a:rPr lang="en-US" altLang="en-US" b="0" i="1" smtClean="0">
                                <a:latin typeface="Cambria Math" panose="02040503050406030204" pitchFamily="18" charset="0"/>
                                <a:ea typeface="Cambria Math" panose="02040503050406030204" pitchFamily="18" charset="0"/>
                              </a:rPr>
                              <m:t>2</m:t>
                            </m:r>
                          </m:sup>
                        </m:sSup>
                      </m:e>
                    </m:d>
                    <m:r>
                      <a:rPr lang="en-US" altLang="en-US" b="0" i="1" smtClean="0">
                        <a:latin typeface="Cambria Math" panose="02040503050406030204" pitchFamily="18" charset="0"/>
                        <a:ea typeface="Cambria Math" panose="02040503050406030204" pitchFamily="18" charset="0"/>
                      </a:rPr>
                      <m:t>, </m:t>
                    </m:r>
                    <m:f>
                      <m:fPr>
                        <m:ctrlPr>
                          <a:rPr lang="en-US" altLang="en-US" b="0" i="1" smtClean="0">
                            <a:latin typeface="Cambria Math" panose="02040503050406030204" pitchFamily="18" charset="0"/>
                            <a:ea typeface="Cambria Math" panose="02040503050406030204" pitchFamily="18" charset="0"/>
                          </a:rPr>
                        </m:ctrlPr>
                      </m:fPr>
                      <m:num>
                        <m:r>
                          <a:rPr lang="en-US" altLang="en-US" b="0" i="1" smtClean="0">
                            <a:latin typeface="Cambria Math" panose="02040503050406030204" pitchFamily="18" charset="0"/>
                            <a:ea typeface="Cambria Math" panose="02040503050406030204" pitchFamily="18" charset="0"/>
                          </a:rPr>
                          <m:t>1</m:t>
                        </m:r>
                      </m:num>
                      <m:den>
                        <m:r>
                          <a:rPr lang="en-US" altLang="en-US" b="0" i="1" smtClean="0">
                            <a:latin typeface="Cambria Math" panose="02040503050406030204" pitchFamily="18" charset="0"/>
                            <a:ea typeface="Cambria Math" panose="02040503050406030204" pitchFamily="18" charset="0"/>
                          </a:rPr>
                          <m:t>2</m:t>
                        </m:r>
                      </m:den>
                    </m:f>
                    <m:r>
                      <a:rPr lang="en-US" altLang="en-US" b="0" i="1" smtClean="0">
                        <a:latin typeface="Cambria Math" panose="02040503050406030204" pitchFamily="18" charset="0"/>
                        <a:ea typeface="Cambria Math" panose="02040503050406030204" pitchFamily="18" charset="0"/>
                      </a:rPr>
                      <m:t>𝑛</m:t>
                    </m:r>
                    <m:d>
                      <m:dPr>
                        <m:ctrlPr>
                          <a:rPr lang="en-US" altLang="en-US" b="0" i="1" smtClean="0">
                            <a:latin typeface="Cambria Math" panose="02040503050406030204" pitchFamily="18" charset="0"/>
                            <a:ea typeface="Cambria Math" panose="02040503050406030204" pitchFamily="18" charset="0"/>
                          </a:rPr>
                        </m:ctrlPr>
                      </m:dPr>
                      <m:e>
                        <m:r>
                          <a:rPr lang="en-US" altLang="en-US" b="0" i="1" smtClean="0">
                            <a:latin typeface="Cambria Math" panose="02040503050406030204" pitchFamily="18" charset="0"/>
                            <a:ea typeface="Cambria Math" panose="02040503050406030204" pitchFamily="18" charset="0"/>
                          </a:rPr>
                          <m:t>𝑛</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1</m:t>
                        </m:r>
                      </m:e>
                    </m:d>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𝑂</m:t>
                    </m:r>
                    <m:d>
                      <m:dPr>
                        <m:ctrlPr>
                          <a:rPr lang="en-US" altLang="en-US" b="0" i="1" smtClean="0">
                            <a:latin typeface="Cambria Math" panose="02040503050406030204" pitchFamily="18" charset="0"/>
                            <a:ea typeface="Cambria Math" panose="02040503050406030204" pitchFamily="18" charset="0"/>
                          </a:rPr>
                        </m:ctrlPr>
                      </m:dPr>
                      <m:e>
                        <m:sSup>
                          <m:sSupPr>
                            <m:ctrlPr>
                              <a:rPr lang="en-US" altLang="en-US" b="0" i="1" smtClean="0">
                                <a:latin typeface="Cambria Math" panose="02040503050406030204" pitchFamily="18" charset="0"/>
                                <a:ea typeface="Cambria Math" panose="02040503050406030204" pitchFamily="18" charset="0"/>
                              </a:rPr>
                            </m:ctrlPr>
                          </m:sSupPr>
                          <m:e>
                            <m:r>
                              <a:rPr lang="en-US" altLang="en-US" b="0" i="1" smtClean="0">
                                <a:latin typeface="Cambria Math" panose="02040503050406030204" pitchFamily="18" charset="0"/>
                                <a:ea typeface="Cambria Math" panose="02040503050406030204" pitchFamily="18" charset="0"/>
                              </a:rPr>
                              <m:t>𝑛</m:t>
                            </m:r>
                          </m:e>
                          <m:sup>
                            <m:r>
                              <a:rPr lang="en-US" altLang="en-US" b="0" i="1" smtClean="0">
                                <a:latin typeface="Cambria Math" panose="02040503050406030204" pitchFamily="18" charset="0"/>
                                <a:ea typeface="Cambria Math" panose="02040503050406030204" pitchFamily="18" charset="0"/>
                              </a:rPr>
                              <m:t>2</m:t>
                            </m:r>
                          </m:sup>
                        </m:sSup>
                      </m:e>
                    </m:d>
                  </m:oMath>
                </a14:m>
                <a:r>
                  <a:rPr lang="en-GB" altLang="en-US" dirty="0"/>
                  <a:t>.</a:t>
                </a:r>
              </a:p>
              <a:p>
                <a:pPr marL="285750" indent="-285750" algn="l">
                  <a:buFontTx/>
                  <a:buChar char="-"/>
                </a:pPr>
                <a:r>
                  <a:rPr lang="en-GB" sz="1800" b="0" i="0" u="none" strike="noStrike" baseline="0" dirty="0">
                    <a:latin typeface="TimesTen-Roman"/>
                  </a:rPr>
                  <a:t>The second notation, </a:t>
                </a:r>
                <a14:m>
                  <m:oMath xmlns:m="http://schemas.openxmlformats.org/officeDocument/2006/math">
                    <m:r>
                      <m:rPr>
                        <m:sty m:val="p"/>
                      </m:rPr>
                      <a:rPr lang="el-GR" altLang="en-US" sz="1800" b="0" i="1" dirty="0" smtClean="0">
                        <a:latin typeface="Cambria Math" panose="02040503050406030204" pitchFamily="18" charset="0"/>
                        <a:ea typeface="Cambria Math" panose="02040503050406030204" pitchFamily="18" charset="0"/>
                      </a:rPr>
                      <m:t>Ω</m:t>
                    </m:r>
                    <m:d>
                      <m:dPr>
                        <m:ctrlPr>
                          <a:rPr lang="en-US" altLang="en-US" sz="1800" b="0" i="1" smtClean="0">
                            <a:latin typeface="Cambria Math" panose="02040503050406030204" pitchFamily="18" charset="0"/>
                            <a:ea typeface="Cambria Math" panose="02040503050406030204" pitchFamily="18" charset="0"/>
                          </a:rPr>
                        </m:ctrlPr>
                      </m:dPr>
                      <m:e>
                        <m:r>
                          <m:rPr>
                            <m:nor/>
                          </m:rPr>
                          <a:rPr lang="en-GB" altLang="en-US" sz="1800" dirty="0" smtClean="0"/>
                          <m:t>g</m:t>
                        </m:r>
                        <m:r>
                          <m:rPr>
                            <m:nor/>
                          </m:rPr>
                          <a:rPr lang="en-GB" altLang="en-US" sz="1800" dirty="0" smtClean="0"/>
                          <m:t>(</m:t>
                        </m:r>
                        <m:r>
                          <m:rPr>
                            <m:nor/>
                          </m:rPr>
                          <a:rPr lang="en-GB" altLang="en-US" sz="1800" dirty="0" smtClean="0"/>
                          <m:t>n</m:t>
                        </m:r>
                        <m:r>
                          <m:rPr>
                            <m:nor/>
                          </m:rPr>
                          <a:rPr lang="en-GB" altLang="en-US" sz="1800" dirty="0" smtClean="0"/>
                          <m:t>)</m:t>
                        </m:r>
                      </m:e>
                    </m:d>
                  </m:oMath>
                </a14:m>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14:m>
                  <m:oMath xmlns:m="http://schemas.openxmlformats.org/officeDocument/2006/math">
                    <m:sSup>
                      <m:sSupPr>
                        <m:ctrlPr>
                          <a:rPr lang="en-US" altLang="en-US" sz="1800" b="0" i="1" smtClean="0">
                            <a:latin typeface="Cambria Math" panose="02040503050406030204" pitchFamily="18" charset="0"/>
                            <a:ea typeface="Cambria Math" panose="02040503050406030204" pitchFamily="18" charset="0"/>
                          </a:rPr>
                        </m:ctrlPr>
                      </m:sSupPr>
                      <m:e>
                        <m:r>
                          <a:rPr lang="en-US" altLang="en-US" sz="1800" b="0" i="1" smtClean="0">
                            <a:latin typeface="Cambria Math" panose="02040503050406030204" pitchFamily="18" charset="0"/>
                            <a:ea typeface="Cambria Math" panose="02040503050406030204" pitchFamily="18" charset="0"/>
                          </a:rPr>
                          <m:t> </m:t>
                        </m:r>
                        <m:r>
                          <a:rPr lang="en-US" altLang="en-US" sz="1800" b="0" i="1" smtClean="0">
                            <a:latin typeface="Cambria Math" panose="02040503050406030204" pitchFamily="18" charset="0"/>
                            <a:ea typeface="Cambria Math" panose="02040503050406030204" pitchFamily="18" charset="0"/>
                          </a:rPr>
                          <m:t>𝑛</m:t>
                        </m:r>
                      </m:e>
                      <m:sup>
                        <m:r>
                          <a:rPr lang="en-US" altLang="en-US" sz="1800" b="0" i="1" smtClean="0">
                            <a:latin typeface="Cambria Math" panose="02040503050406030204" pitchFamily="18" charset="0"/>
                            <a:ea typeface="Cambria Math" panose="02040503050406030204" pitchFamily="18" charset="0"/>
                          </a:rPr>
                          <m:t>3</m:t>
                        </m:r>
                      </m:sup>
                    </m:sSup>
                    <m:r>
                      <a:rPr lang="en-US" altLang="en-US" sz="1800" b="0" i="1" smtClean="0">
                        <a:latin typeface="Cambria Math" panose="02040503050406030204" pitchFamily="18" charset="0"/>
                      </a:rPr>
                      <m:t>∈</m:t>
                    </m:r>
                    <m:r>
                      <m:rPr>
                        <m:sty m:val="p"/>
                      </m:rPr>
                      <a:rPr lang="el-GR" altLang="en-US" sz="1800" b="0" i="1" dirty="0" smtClean="0">
                        <a:latin typeface="Cambria Math" panose="02040503050406030204" pitchFamily="18" charset="0"/>
                        <a:ea typeface="Cambria Math" panose="02040503050406030204" pitchFamily="18" charset="0"/>
                      </a:rPr>
                      <m:t>Ω</m:t>
                    </m:r>
                    <m:d>
                      <m:dPr>
                        <m:ctrlPr>
                          <a:rPr lang="en-US" altLang="en-US" sz="1800" b="0" i="1" smtClean="0">
                            <a:latin typeface="Cambria Math" panose="02040503050406030204" pitchFamily="18" charset="0"/>
                            <a:ea typeface="Cambria Math" panose="02040503050406030204" pitchFamily="18" charset="0"/>
                          </a:rPr>
                        </m:ctrlPr>
                      </m:dPr>
                      <m:e>
                        <m:sSup>
                          <m:sSupPr>
                            <m:ctrlPr>
                              <a:rPr lang="en-US" altLang="en-US" sz="1800" b="0" i="1" smtClean="0">
                                <a:latin typeface="Cambria Math" panose="02040503050406030204" pitchFamily="18" charset="0"/>
                                <a:ea typeface="Cambria Math" panose="02040503050406030204" pitchFamily="18" charset="0"/>
                              </a:rPr>
                            </m:ctrlPr>
                          </m:sSupPr>
                          <m:e>
                            <m:r>
                              <a:rPr lang="en-US" altLang="en-US" sz="1800" b="0" i="1" smtClean="0">
                                <a:latin typeface="Cambria Math" panose="02040503050406030204" pitchFamily="18" charset="0"/>
                                <a:ea typeface="Cambria Math" panose="02040503050406030204" pitchFamily="18" charset="0"/>
                              </a:rPr>
                              <m:t>𝑛</m:t>
                            </m:r>
                          </m:e>
                          <m:sup>
                            <m:r>
                              <a:rPr lang="en-US" altLang="en-US" sz="1800" b="0" i="1" smtClean="0">
                                <a:latin typeface="Cambria Math" panose="02040503050406030204" pitchFamily="18" charset="0"/>
                                <a:ea typeface="Cambria Math" panose="02040503050406030204" pitchFamily="18" charset="0"/>
                              </a:rPr>
                              <m:t>2</m:t>
                            </m:r>
                          </m:sup>
                        </m:sSup>
                      </m:e>
                    </m:d>
                    <m:r>
                      <a:rPr lang="en-US" altLang="en-US" sz="1800" b="0" i="1" smtClean="0">
                        <a:latin typeface="Cambria Math" panose="02040503050406030204" pitchFamily="18" charset="0"/>
                        <a:ea typeface="Cambria Math" panose="02040503050406030204" pitchFamily="18" charset="0"/>
                      </a:rPr>
                      <m:t>, </m:t>
                    </m:r>
                    <m:f>
                      <m:fPr>
                        <m:ctrlPr>
                          <a:rPr lang="en-US" altLang="en-US" sz="1800" b="0" i="1" smtClean="0">
                            <a:latin typeface="Cambria Math" panose="02040503050406030204" pitchFamily="18" charset="0"/>
                            <a:ea typeface="Cambria Math" panose="02040503050406030204" pitchFamily="18" charset="0"/>
                          </a:rPr>
                        </m:ctrlPr>
                      </m:fPr>
                      <m:num>
                        <m:r>
                          <a:rPr lang="en-US" altLang="en-US" sz="1800" b="0" i="1" smtClean="0">
                            <a:latin typeface="Cambria Math" panose="02040503050406030204" pitchFamily="18" charset="0"/>
                            <a:ea typeface="Cambria Math" panose="02040503050406030204" pitchFamily="18" charset="0"/>
                          </a:rPr>
                          <m:t>1</m:t>
                        </m:r>
                      </m:num>
                      <m:den>
                        <m:r>
                          <a:rPr lang="en-US" altLang="en-US" sz="1800" b="0" i="1" smtClean="0">
                            <a:latin typeface="Cambria Math" panose="02040503050406030204" pitchFamily="18" charset="0"/>
                            <a:ea typeface="Cambria Math" panose="02040503050406030204" pitchFamily="18" charset="0"/>
                          </a:rPr>
                          <m:t>2</m:t>
                        </m:r>
                      </m:den>
                    </m:f>
                    <m:r>
                      <a:rPr lang="en-US" altLang="en-US" sz="1800" b="0" i="1" smtClean="0">
                        <a:latin typeface="Cambria Math" panose="02040503050406030204" pitchFamily="18" charset="0"/>
                        <a:ea typeface="Cambria Math" panose="02040503050406030204" pitchFamily="18" charset="0"/>
                      </a:rPr>
                      <m:t>𝑛</m:t>
                    </m:r>
                    <m:d>
                      <m:dPr>
                        <m:ctrlPr>
                          <a:rPr lang="en-US" altLang="en-US" sz="1800" b="0" i="1" smtClean="0">
                            <a:latin typeface="Cambria Math" panose="02040503050406030204" pitchFamily="18" charset="0"/>
                            <a:ea typeface="Cambria Math" panose="02040503050406030204" pitchFamily="18" charset="0"/>
                          </a:rPr>
                        </m:ctrlPr>
                      </m:dPr>
                      <m:e>
                        <m:r>
                          <a:rPr lang="en-US" altLang="en-US" sz="1800" b="0" i="1" smtClean="0">
                            <a:latin typeface="Cambria Math" panose="02040503050406030204" pitchFamily="18" charset="0"/>
                            <a:ea typeface="Cambria Math" panose="02040503050406030204" pitchFamily="18" charset="0"/>
                          </a:rPr>
                          <m:t>𝑛</m:t>
                        </m:r>
                        <m:r>
                          <a:rPr lang="en-US" altLang="en-US" sz="1800" b="0" i="1" smtClean="0">
                            <a:latin typeface="Cambria Math" panose="02040503050406030204" pitchFamily="18" charset="0"/>
                            <a:ea typeface="Cambria Math" panose="02040503050406030204" pitchFamily="18" charset="0"/>
                          </a:rPr>
                          <m:t>−</m:t>
                        </m:r>
                        <m:r>
                          <a:rPr lang="en-US" altLang="en-US" sz="1800" b="0" i="1" smtClean="0">
                            <a:latin typeface="Cambria Math" panose="02040503050406030204" pitchFamily="18" charset="0"/>
                            <a:ea typeface="Cambria Math" panose="02040503050406030204" pitchFamily="18" charset="0"/>
                          </a:rPr>
                          <m:t>1</m:t>
                        </m:r>
                      </m:e>
                    </m:d>
                    <m:r>
                      <a:rPr lang="en-US" altLang="en-US" sz="1800" b="0" i="1" smtClean="0">
                        <a:latin typeface="Cambria Math" panose="02040503050406030204" pitchFamily="18" charset="0"/>
                        <a:ea typeface="Cambria Math" panose="02040503050406030204" pitchFamily="18" charset="0"/>
                      </a:rPr>
                      <m:t>∈</m:t>
                    </m:r>
                    <m:r>
                      <m:rPr>
                        <m:sty m:val="p"/>
                      </m:rPr>
                      <a:rPr lang="el-GR" altLang="en-US" sz="1800" b="0" i="1" dirty="0" smtClean="0">
                        <a:latin typeface="Cambria Math" panose="02040503050406030204" pitchFamily="18" charset="0"/>
                        <a:ea typeface="Cambria Math" panose="02040503050406030204" pitchFamily="18" charset="0"/>
                      </a:rPr>
                      <m:t>Ω</m:t>
                    </m:r>
                    <m:d>
                      <m:dPr>
                        <m:ctrlPr>
                          <a:rPr lang="en-US" altLang="en-US" sz="1800" b="0" i="1" smtClean="0">
                            <a:latin typeface="Cambria Math" panose="02040503050406030204" pitchFamily="18" charset="0"/>
                            <a:ea typeface="Cambria Math" panose="02040503050406030204" pitchFamily="18" charset="0"/>
                          </a:rPr>
                        </m:ctrlPr>
                      </m:dPr>
                      <m:e>
                        <m:sSup>
                          <m:sSupPr>
                            <m:ctrlPr>
                              <a:rPr lang="en-US" altLang="en-US" sz="1800" b="0" i="1" smtClean="0">
                                <a:latin typeface="Cambria Math" panose="02040503050406030204" pitchFamily="18" charset="0"/>
                                <a:ea typeface="Cambria Math" panose="02040503050406030204" pitchFamily="18" charset="0"/>
                              </a:rPr>
                            </m:ctrlPr>
                          </m:sSupPr>
                          <m:e>
                            <m:r>
                              <a:rPr lang="en-US" altLang="en-US" sz="1800" b="0" i="1" smtClean="0">
                                <a:latin typeface="Cambria Math" panose="02040503050406030204" pitchFamily="18" charset="0"/>
                                <a:ea typeface="Cambria Math" panose="02040503050406030204" pitchFamily="18" charset="0"/>
                              </a:rPr>
                              <m:t>𝑛</m:t>
                            </m:r>
                          </m:e>
                          <m:sup>
                            <m:r>
                              <a:rPr lang="en-US" altLang="en-US" sz="1800" b="0" i="1" smtClean="0">
                                <a:latin typeface="Cambria Math" panose="02040503050406030204" pitchFamily="18" charset="0"/>
                                <a:ea typeface="Cambria Math" panose="02040503050406030204" pitchFamily="18" charset="0"/>
                              </a:rPr>
                              <m:t>2</m:t>
                            </m:r>
                          </m:sup>
                        </m:sSup>
                      </m:e>
                    </m:d>
                    <m:r>
                      <a:rPr lang="en-US" altLang="en-US" sz="1800" b="0" i="1" smtClean="0">
                        <a:latin typeface="Cambria Math" panose="02040503050406030204" pitchFamily="18" charset="0"/>
                        <a:ea typeface="Cambria Math" panose="02040503050406030204" pitchFamily="18" charset="0"/>
                      </a:rPr>
                      <m:t>, </m:t>
                    </m:r>
                    <m:r>
                      <a:rPr lang="en-US" altLang="en-US" sz="1800" b="0" i="1" smtClean="0">
                        <a:latin typeface="Cambria Math" panose="02040503050406030204" pitchFamily="18" charset="0"/>
                        <a:ea typeface="Cambria Math" panose="02040503050406030204" pitchFamily="18" charset="0"/>
                      </a:rPr>
                      <m:t>𝑏𝑢𝑡</m:t>
                    </m:r>
                    <m:r>
                      <a:rPr lang="en-US" altLang="en-US" sz="1800" b="0" i="1" smtClean="0">
                        <a:latin typeface="Cambria Math" panose="02040503050406030204" pitchFamily="18" charset="0"/>
                        <a:ea typeface="Cambria Math" panose="02040503050406030204" pitchFamily="18" charset="0"/>
                      </a:rPr>
                      <m:t> </m:t>
                    </m:r>
                    <m:r>
                      <a:rPr lang="en-US" altLang="en-US" sz="1800" b="0" i="1" smtClean="0">
                        <a:latin typeface="Cambria Math" panose="02040503050406030204" pitchFamily="18" charset="0"/>
                        <a:ea typeface="Cambria Math" panose="02040503050406030204" pitchFamily="18" charset="0"/>
                      </a:rPr>
                      <m:t>100</m:t>
                    </m:r>
                    <m:r>
                      <a:rPr lang="en-US" altLang="en-US" sz="1800" b="0" i="1" smtClean="0">
                        <a:latin typeface="Cambria Math" panose="02040503050406030204" pitchFamily="18" charset="0"/>
                        <a:ea typeface="Cambria Math" panose="02040503050406030204" pitchFamily="18" charset="0"/>
                      </a:rPr>
                      <m:t>𝑛</m:t>
                    </m:r>
                    <m:r>
                      <a:rPr lang="en-US" altLang="en-US" sz="1800" b="0" i="1" smtClean="0">
                        <a:latin typeface="Cambria Math" panose="02040503050406030204" pitchFamily="18" charset="0"/>
                        <a:ea typeface="Cambria Math" panose="02040503050406030204" pitchFamily="18" charset="0"/>
                      </a:rPr>
                      <m:t>+</m:t>
                    </m:r>
                    <m:r>
                      <a:rPr lang="en-US" altLang="en-US" sz="1800" b="0" i="1" smtClean="0">
                        <a:latin typeface="Cambria Math" panose="02040503050406030204" pitchFamily="18" charset="0"/>
                        <a:ea typeface="Cambria Math" panose="02040503050406030204" pitchFamily="18" charset="0"/>
                      </a:rPr>
                      <m:t>5</m:t>
                    </m:r>
                    <m:r>
                      <a:rPr lang="en-US" altLang="en-US" sz="1800" b="0" i="1" smtClean="0">
                        <a:latin typeface="Cambria Math" panose="02040503050406030204" pitchFamily="18" charset="0"/>
                        <a:ea typeface="Cambria Math" panose="02040503050406030204" pitchFamily="18" charset="0"/>
                      </a:rPr>
                      <m:t> ∉</m:t>
                    </m:r>
                    <m:r>
                      <m:rPr>
                        <m:sty m:val="p"/>
                      </m:rPr>
                      <a:rPr lang="el-GR" altLang="en-US" sz="1800" b="0" i="1" dirty="0" smtClean="0">
                        <a:latin typeface="Cambria Math" panose="02040503050406030204" pitchFamily="18" charset="0"/>
                        <a:ea typeface="Cambria Math" panose="02040503050406030204" pitchFamily="18" charset="0"/>
                      </a:rPr>
                      <m:t>Ω</m:t>
                    </m:r>
                    <m:d>
                      <m:dPr>
                        <m:ctrlPr>
                          <a:rPr lang="en-US" altLang="en-US" sz="1800" b="0" i="1" smtClean="0">
                            <a:latin typeface="Cambria Math" panose="02040503050406030204" pitchFamily="18" charset="0"/>
                            <a:ea typeface="Cambria Math" panose="02040503050406030204" pitchFamily="18" charset="0"/>
                          </a:rPr>
                        </m:ctrlPr>
                      </m:dPr>
                      <m:e>
                        <m:sSup>
                          <m:sSupPr>
                            <m:ctrlPr>
                              <a:rPr lang="en-US" altLang="en-US" sz="1800" b="0" i="1" smtClean="0">
                                <a:latin typeface="Cambria Math" panose="02040503050406030204" pitchFamily="18" charset="0"/>
                                <a:ea typeface="Cambria Math" panose="02040503050406030204" pitchFamily="18" charset="0"/>
                              </a:rPr>
                            </m:ctrlPr>
                          </m:sSupPr>
                          <m:e>
                            <m:r>
                              <a:rPr lang="en-US" altLang="en-US" sz="1800" b="0" i="1" smtClean="0">
                                <a:latin typeface="Cambria Math" panose="02040503050406030204" pitchFamily="18" charset="0"/>
                                <a:ea typeface="Cambria Math" panose="02040503050406030204" pitchFamily="18" charset="0"/>
                              </a:rPr>
                              <m:t>𝑛</m:t>
                            </m:r>
                          </m:e>
                          <m:sup>
                            <m:r>
                              <a:rPr lang="en-US" altLang="en-US" sz="1800" b="0" i="1" smtClean="0">
                                <a:latin typeface="Cambria Math" panose="02040503050406030204" pitchFamily="18" charset="0"/>
                                <a:ea typeface="Cambria Math" panose="02040503050406030204" pitchFamily="18" charset="0"/>
                              </a:rPr>
                              <m:t>2</m:t>
                            </m:r>
                          </m:sup>
                        </m:sSup>
                      </m:e>
                    </m:d>
                  </m:oMath>
                </a14:m>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14:m>
                  <m:oMath xmlns:m="http://schemas.openxmlformats.org/officeDocument/2006/math">
                    <m:r>
                      <a:rPr kumimoji="1" lang="en-US" altLang="ar-EG" sz="1800" b="0" i="1" noProof="1">
                        <a:solidFill>
                          <a:srgbClr val="FFFF00"/>
                        </a:solidFill>
                        <a:effectLst>
                          <a:outerShdw blurRad="38100" dist="38100" dir="2700000">
                            <a:srgbClr val="000000"/>
                          </a:outerShdw>
                        </a:effectLst>
                        <a:latin typeface="Cambria Math" panose="02040503050406030204" pitchFamily="18" charset="0"/>
                      </a:rPr>
                      <m:t>𝜃</m:t>
                    </m:r>
                  </m:oMath>
                </a14:m>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14:m>
                  <m:oMath xmlns:m="http://schemas.openxmlformats.org/officeDocument/2006/math">
                    <m:r>
                      <a:rPr kumimoji="1" lang="en-US" altLang="en-US" sz="1800" smtClean="0">
                        <a:solidFill>
                          <a:srgbClr val="FFFF00"/>
                        </a:solidFill>
                        <a:effectLst>
                          <a:outerShdw blurRad="38100" dist="38100" dir="2700000">
                            <a:srgbClr val="000000"/>
                          </a:outerShdw>
                        </a:effectLst>
                        <a:latin typeface="Cambria Math" panose="02040503050406030204" pitchFamily="18" charset="0"/>
                      </a:rPr>
                      <m:t>𝐸𝑣𝑒𝑟𝑦</m:t>
                    </m:r>
                    <m:r>
                      <a:rPr kumimoji="1" lang="en-US" altLang="en-US" sz="1800" smtClean="0">
                        <a:solidFill>
                          <a:srgbClr val="FFFF00"/>
                        </a:solidFill>
                        <a:effectLst>
                          <a:outerShdw blurRad="38100" dist="38100" dir="2700000">
                            <a:srgbClr val="000000"/>
                          </a:outerShdw>
                        </a:effectLst>
                        <a:latin typeface="Cambria Math" panose="02040503050406030204" pitchFamily="18" charset="0"/>
                      </a:rPr>
                      <m:t> </m:t>
                    </m:r>
                    <m:r>
                      <a:rPr kumimoji="1" lang="en-US" altLang="en-US" sz="1800" smtClean="0">
                        <a:solidFill>
                          <a:srgbClr val="FFFF00"/>
                        </a:solidFill>
                        <a:effectLst>
                          <a:outerShdw blurRad="38100" dist="38100" dir="2700000">
                            <a:srgbClr val="000000"/>
                          </a:outerShdw>
                        </a:effectLst>
                        <a:latin typeface="Cambria Math" panose="02040503050406030204" pitchFamily="18" charset="0"/>
                      </a:rPr>
                      <m:t>𝑞𝑢𝑎𝑑𝑟𝑎𝑡𝑖𝑐</m:t>
                    </m:r>
                    <m:r>
                      <a:rPr kumimoji="1" lang="en-US" altLang="en-US" sz="1800" smtClean="0">
                        <a:solidFill>
                          <a:srgbClr val="FFFF00"/>
                        </a:solidFill>
                        <a:effectLst>
                          <a:outerShdw blurRad="38100" dist="38100" dir="2700000">
                            <a:srgbClr val="000000"/>
                          </a:outerShdw>
                        </a:effectLst>
                        <a:latin typeface="Cambria Math" panose="02040503050406030204" pitchFamily="18" charset="0"/>
                      </a:rPr>
                      <m:t> </m:t>
                    </m:r>
                    <m:r>
                      <a:rPr kumimoji="1" lang="en-US" altLang="en-US" sz="1800" smtClean="0">
                        <a:solidFill>
                          <a:srgbClr val="FFFF00"/>
                        </a:solidFill>
                        <a:effectLst>
                          <a:outerShdw blurRad="38100" dist="38100" dir="2700000">
                            <a:srgbClr val="000000"/>
                          </a:outerShdw>
                        </a:effectLst>
                        <a:latin typeface="Cambria Math" panose="02040503050406030204" pitchFamily="18" charset="0"/>
                      </a:rPr>
                      <m:t>𝑓𝑢𝑛𝑐𝑡𝑖𝑜𝑛</m:t>
                    </m:r>
                    <m:r>
                      <a:rPr kumimoji="1" lang="en-US" altLang="en-US" sz="1800" smtClean="0">
                        <a:solidFill>
                          <a:srgbClr val="FFFF00"/>
                        </a:solidFill>
                        <a:effectLst>
                          <a:outerShdw blurRad="38100" dist="38100" dir="2700000">
                            <a:srgbClr val="000000"/>
                          </a:outerShdw>
                        </a:effectLst>
                        <a:latin typeface="Cambria Math" panose="02040503050406030204" pitchFamily="18" charset="0"/>
                      </a:rPr>
                      <m:t>  </m:t>
                    </m:r>
                    <m:sSup>
                      <m:sSupPr>
                        <m:ctrlPr>
                          <a:rPr kumimoji="1" lang="en-US" altLang="en-US" sz="18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1800">
                            <a:solidFill>
                              <a:srgbClr val="FFFF00"/>
                            </a:solidFill>
                            <a:effectLst>
                              <a:outerShdw blurRad="38100" dist="38100" dir="2700000">
                                <a:srgbClr val="000000"/>
                              </a:outerShdw>
                            </a:effectLst>
                            <a:latin typeface="Cambria Math" panose="02040503050406030204" pitchFamily="18" charset="0"/>
                          </a:rPr>
                          <m:t>𝑎𝑛</m:t>
                        </m:r>
                      </m:e>
                      <m:sup>
                        <m:r>
                          <a:rPr kumimoji="1" lang="en-US" altLang="en-US" sz="1800">
                            <a:solidFill>
                              <a:srgbClr val="FFFF00"/>
                            </a:solidFill>
                            <a:effectLst>
                              <a:outerShdw blurRad="38100" dist="38100" dir="2700000">
                                <a:srgbClr val="000000"/>
                              </a:outerShdw>
                            </a:effectLst>
                            <a:latin typeface="Cambria Math" panose="02040503050406030204" pitchFamily="18" charset="0"/>
                          </a:rPr>
                          <m:t>2</m:t>
                        </m:r>
                      </m:sup>
                    </m:sSup>
                    <m:r>
                      <a:rPr kumimoji="1" lang="en-US" altLang="en-US" sz="1800">
                        <a:solidFill>
                          <a:srgbClr val="FFFF00"/>
                        </a:solidFill>
                        <a:effectLst>
                          <a:outerShdw blurRad="38100" dist="38100" dir="2700000">
                            <a:srgbClr val="000000"/>
                          </a:outerShdw>
                        </a:effectLst>
                        <a:latin typeface="Cambria Math" panose="02040503050406030204" pitchFamily="18" charset="0"/>
                      </a:rPr>
                      <m:t>+</m:t>
                    </m:r>
                    <m:r>
                      <a:rPr kumimoji="1" lang="en-US" altLang="en-US" sz="1800">
                        <a:solidFill>
                          <a:srgbClr val="FFFF00"/>
                        </a:solidFill>
                        <a:effectLst>
                          <a:outerShdw blurRad="38100" dist="38100" dir="2700000">
                            <a:srgbClr val="000000"/>
                          </a:outerShdw>
                        </a:effectLst>
                        <a:latin typeface="Cambria Math" panose="02040503050406030204" pitchFamily="18" charset="0"/>
                      </a:rPr>
                      <m:t>𝑏𝑛</m:t>
                    </m:r>
                    <m:r>
                      <a:rPr kumimoji="1" lang="en-US" altLang="en-US" sz="1800">
                        <a:solidFill>
                          <a:srgbClr val="FFFF00"/>
                        </a:solidFill>
                        <a:effectLst>
                          <a:outerShdw blurRad="38100" dist="38100" dir="2700000">
                            <a:srgbClr val="000000"/>
                          </a:outerShdw>
                        </a:effectLst>
                        <a:latin typeface="Cambria Math" panose="02040503050406030204" pitchFamily="18" charset="0"/>
                      </a:rPr>
                      <m:t>+</m:t>
                    </m:r>
                    <m:r>
                      <a:rPr kumimoji="1" lang="en-US" altLang="en-US" sz="1800">
                        <a:solidFill>
                          <a:srgbClr val="FFFF00"/>
                        </a:solidFill>
                        <a:effectLst>
                          <a:outerShdw blurRad="38100" dist="38100" dir="2700000">
                            <a:srgbClr val="000000"/>
                          </a:outerShdw>
                        </a:effectLst>
                        <a:latin typeface="Cambria Math" panose="02040503050406030204" pitchFamily="18" charset="0"/>
                      </a:rPr>
                      <m:t>𝑐</m:t>
                    </m:r>
                    <m:r>
                      <a:rPr kumimoji="1" lang="en-US" altLang="en-US" sz="1800">
                        <a:solidFill>
                          <a:srgbClr val="FFFF00"/>
                        </a:solidFill>
                        <a:effectLst>
                          <a:outerShdw blurRad="38100" dist="38100" dir="2700000">
                            <a:srgbClr val="000000"/>
                          </a:outerShdw>
                        </a:effectLst>
                        <a:latin typeface="Cambria Math" panose="02040503050406030204" pitchFamily="18" charset="0"/>
                      </a:rPr>
                      <m:t> </m:t>
                    </m:r>
                    <m:r>
                      <a:rPr kumimoji="1" lang="en-US" altLang="en-US" sz="1800">
                        <a:solidFill>
                          <a:srgbClr val="FFFF00"/>
                        </a:solidFill>
                        <a:effectLst>
                          <a:outerShdw blurRad="38100" dist="38100" dir="2700000">
                            <a:srgbClr val="000000"/>
                          </a:outerShdw>
                        </a:effectLst>
                        <a:latin typeface="Cambria Math" panose="02040503050406030204" pitchFamily="18" charset="0"/>
                      </a:rPr>
                      <m:t>𝑤𝑖𝑡</m:t>
                    </m:r>
                    <m:r>
                      <a:rPr kumimoji="1" lang="en-US" altLang="en-US" sz="1800">
                        <a:solidFill>
                          <a:srgbClr val="FFFF00"/>
                        </a:solidFill>
                        <a:effectLst>
                          <a:outerShdw blurRad="38100" dist="38100" dir="2700000">
                            <a:srgbClr val="000000"/>
                          </a:outerShdw>
                        </a:effectLst>
                        <a:latin typeface="Cambria Math" panose="02040503050406030204" pitchFamily="18" charset="0"/>
                      </a:rPr>
                      <m:t>h</m:t>
                    </m:r>
                    <m:r>
                      <a:rPr kumimoji="1" lang="en-US" altLang="en-US" sz="1800">
                        <a:solidFill>
                          <a:srgbClr val="FFFF00"/>
                        </a:solidFill>
                        <a:effectLst>
                          <a:outerShdw blurRad="38100" dist="38100" dir="2700000">
                            <a:srgbClr val="000000"/>
                          </a:outerShdw>
                        </a:effectLst>
                        <a:latin typeface="Cambria Math" panose="02040503050406030204" pitchFamily="18" charset="0"/>
                      </a:rPr>
                      <m:t> </m:t>
                    </m:r>
                    <m:r>
                      <a:rPr kumimoji="1" lang="en-US" altLang="en-US" sz="1800">
                        <a:solidFill>
                          <a:srgbClr val="FFFF00"/>
                        </a:solidFill>
                        <a:effectLst>
                          <a:outerShdw blurRad="38100" dist="38100" dir="2700000">
                            <a:srgbClr val="000000"/>
                          </a:outerShdw>
                        </a:effectLst>
                        <a:latin typeface="Cambria Math" panose="02040503050406030204" pitchFamily="18" charset="0"/>
                      </a:rPr>
                      <m:t>𝑎</m:t>
                    </m:r>
                    <m:r>
                      <a:rPr kumimoji="1" lang="en-US" altLang="en-US" sz="1800">
                        <a:solidFill>
                          <a:srgbClr val="FFFF00"/>
                        </a:solidFill>
                        <a:effectLst>
                          <a:outerShdw blurRad="38100" dist="38100" dir="2700000">
                            <a:srgbClr val="000000"/>
                          </a:outerShdw>
                        </a:effectLst>
                        <a:latin typeface="Cambria Math" panose="02040503050406030204" pitchFamily="18" charset="0"/>
                      </a:rPr>
                      <m:t>&gt;</m:t>
                    </m:r>
                    <m:r>
                      <a:rPr kumimoji="1" lang="en-US" altLang="en-US" sz="1800">
                        <a:solidFill>
                          <a:srgbClr val="FFFF00"/>
                        </a:solidFill>
                        <a:effectLst>
                          <a:outerShdw blurRad="38100" dist="38100" dir="2700000">
                            <a:srgbClr val="000000"/>
                          </a:outerShdw>
                        </a:effectLst>
                        <a:latin typeface="Cambria Math" panose="02040503050406030204" pitchFamily="18" charset="0"/>
                      </a:rPr>
                      <m:t>0</m:t>
                    </m:r>
                    <m:r>
                      <a:rPr kumimoji="1" lang="en-US" altLang="en-US" sz="1800">
                        <a:solidFill>
                          <a:srgbClr val="FFFF00"/>
                        </a:solidFill>
                        <a:effectLst>
                          <a:outerShdw blurRad="38100" dist="38100" dir="2700000">
                            <a:srgbClr val="000000"/>
                          </a:outerShdw>
                        </a:effectLst>
                        <a:latin typeface="Cambria Math" panose="02040503050406030204" pitchFamily="18" charset="0"/>
                      </a:rPr>
                      <m:t> </m:t>
                    </m:r>
                    <m:r>
                      <a:rPr kumimoji="1" lang="en-US" altLang="en-US" sz="1800">
                        <a:solidFill>
                          <a:srgbClr val="FFFF00"/>
                        </a:solidFill>
                        <a:effectLst>
                          <a:outerShdw blurRad="38100" dist="38100" dir="2700000">
                            <a:srgbClr val="000000"/>
                          </a:outerShdw>
                        </a:effectLst>
                        <a:latin typeface="Cambria Math" panose="02040503050406030204" pitchFamily="18" charset="0"/>
                      </a:rPr>
                      <m:t>𝑖𝑠</m:t>
                    </m:r>
                    <m:r>
                      <a:rPr kumimoji="1" lang="en-US" altLang="en-US" sz="1800">
                        <a:solidFill>
                          <a:srgbClr val="FFFF00"/>
                        </a:solidFill>
                        <a:effectLst>
                          <a:outerShdw blurRad="38100" dist="38100" dir="2700000">
                            <a:srgbClr val="000000"/>
                          </a:outerShdw>
                        </a:effectLst>
                        <a:latin typeface="Cambria Math" panose="02040503050406030204" pitchFamily="18" charset="0"/>
                      </a:rPr>
                      <m:t> </m:t>
                    </m:r>
                    <m:r>
                      <a:rPr kumimoji="1" lang="en-US" altLang="en-US" sz="1800">
                        <a:solidFill>
                          <a:srgbClr val="FFFF00"/>
                        </a:solidFill>
                        <a:effectLst>
                          <a:outerShdw blurRad="38100" dist="38100" dir="2700000">
                            <a:srgbClr val="000000"/>
                          </a:outerShdw>
                        </a:effectLst>
                        <a:latin typeface="Cambria Math" panose="02040503050406030204" pitchFamily="18" charset="0"/>
                      </a:rPr>
                      <m:t>𝑖𝑛</m:t>
                    </m:r>
                    <m:r>
                      <a:rPr kumimoji="1" lang="en-US" altLang="en-US" sz="1800">
                        <a:solidFill>
                          <a:srgbClr val="FFFF00"/>
                        </a:solidFill>
                        <a:effectLst>
                          <a:outerShdw blurRad="38100" dist="38100" dir="2700000">
                            <a:srgbClr val="000000"/>
                          </a:outerShdw>
                        </a:effectLst>
                        <a:latin typeface="Cambria Math" panose="02040503050406030204" pitchFamily="18" charset="0"/>
                      </a:rPr>
                      <m:t> </m:t>
                    </m:r>
                    <m:r>
                      <a:rPr kumimoji="1" lang="en-US" altLang="ar-EG" sz="1800" b="0" i="1" noProof="1" smtClean="0">
                        <a:solidFill>
                          <a:srgbClr val="FFFF00"/>
                        </a:solidFill>
                        <a:effectLst/>
                        <a:latin typeface="Cambria Math" panose="02040503050406030204" pitchFamily="18" charset="0"/>
                      </a:rPr>
                      <m:t>𝜃</m:t>
                    </m:r>
                    <m:d>
                      <m:dPr>
                        <m:ctrlPr>
                          <a:rPr kumimoji="1" lang="en-US" altLang="en-US" sz="1800" i="1">
                            <a:solidFill>
                              <a:srgbClr val="FFFF00"/>
                            </a:solidFill>
                            <a:effectLst>
                              <a:outerShdw blurRad="38100" dist="38100" dir="2700000">
                                <a:srgbClr val="000000"/>
                              </a:outerShdw>
                            </a:effectLst>
                            <a:latin typeface="Cambria Math" panose="02040503050406030204" pitchFamily="18" charset="0"/>
                          </a:rPr>
                        </m:ctrlPr>
                      </m:dPr>
                      <m:e>
                        <m:sSup>
                          <m:sSupPr>
                            <m:ctrlPr>
                              <a:rPr kumimoji="1" lang="en-US" altLang="en-US" sz="18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18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1800">
                                <a:solidFill>
                                  <a:srgbClr val="FFFF00"/>
                                </a:solidFill>
                                <a:effectLst>
                                  <a:outerShdw blurRad="38100" dist="38100" dir="2700000">
                                    <a:srgbClr val="000000"/>
                                  </a:outerShdw>
                                </a:effectLst>
                                <a:latin typeface="Cambria Math" panose="02040503050406030204" pitchFamily="18" charset="0"/>
                              </a:rPr>
                              <m:t>2</m:t>
                            </m:r>
                          </m:sup>
                        </m:sSup>
                      </m:e>
                    </m:d>
                  </m:oMath>
                </a14:m>
                <a:endParaRPr lang="en-GB" sz="1800" b="0" i="0" u="none" strike="noStrike" baseline="0" dirty="0">
                  <a:latin typeface="MTMI"/>
                </a:endParaRPr>
              </a:p>
              <a:p>
                <a:pPr marL="171450" indent="-171450" algn="l">
                  <a:buFontTx/>
                  <a:buChar char="-"/>
                </a:pPr>
                <a:endParaRPr lang="en-GB" altLang="en-US" dirty="0"/>
              </a:p>
            </p:txBody>
          </p:sp>
        </mc:Choice>
        <mc:Fallback xmlns="">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Informally, O(g(n)) is the set of all functions with a lower or same order of growth as g(n). For example, </a:t>
                </a:r>
                <a:r>
                  <a:rPr lang="en-US" altLang="en-US" b="0" i="0">
                    <a:latin typeface="Cambria Math" panose="02040503050406030204" pitchFamily="18" charset="0"/>
                  </a:rPr>
                  <a:t>𝑛 </a:t>
                </a:r>
                <a:r>
                  <a:rPr lang="en-US" altLang="en-US" b="0" i="0">
                    <a:latin typeface="Cambria Math" panose="02040503050406030204" pitchFamily="18" charset="0"/>
                    <a:ea typeface="Cambria Math" panose="02040503050406030204" pitchFamily="18" charset="0"/>
                  </a:rPr>
                  <a:t>∈𝑂(𝑛^2 ), 100𝑛+5∈𝑂(𝑛^2 ),  1/2 𝑛(𝑛−1)∈𝑂(𝑛^2 )</a:t>
                </a:r>
                <a:r>
                  <a:rPr lang="en-GB" altLang="en-US" dirty="0"/>
                  <a:t>.</a:t>
                </a:r>
              </a:p>
              <a:p>
                <a:pPr marL="285750" indent="-285750" algn="l">
                  <a:buFontTx/>
                  <a:buChar char="-"/>
                </a:pPr>
                <a:r>
                  <a:rPr lang="en-GB" sz="1800" b="0" i="0" u="none" strike="noStrike" baseline="0" dirty="0">
                    <a:latin typeface="TimesTen-Roman"/>
                  </a:rPr>
                  <a:t>The second notation,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a:t>
                </a:r>
                <a:r>
                  <a:rPr lang="en-GB" altLang="en-US" sz="1800" b="0" i="0" dirty="0">
                    <a:latin typeface="Cambria Math" panose="02040503050406030204" pitchFamily="18" charset="0"/>
                    <a:ea typeface="Cambria Math" panose="02040503050406030204" pitchFamily="18" charset="0"/>
                  </a:rPr>
                  <a:t>"</a:t>
                </a:r>
                <a:r>
                  <a:rPr lang="en-GB" altLang="en-US" sz="1800" i="0" dirty="0"/>
                  <a:t>g(n)</a:t>
                </a:r>
                <a:r>
                  <a:rPr lang="en-US" altLang="en-US" sz="1800" b="0" i="0">
                    <a:latin typeface="Cambria Math" panose="02040503050406030204" pitchFamily="18" charset="0"/>
                    <a:ea typeface="Cambria Math" panose="02040503050406030204" pitchFamily="18" charset="0"/>
                  </a:rPr>
                  <a:t>" )</a:t>
                </a:r>
                <a:r>
                  <a:rPr lang="en-GB" sz="1800" b="0" i="1" u="none" strike="noStrike" baseline="0" dirty="0">
                    <a:latin typeface="MTMI"/>
                  </a:rPr>
                  <a:t>, </a:t>
                </a:r>
                <a:r>
                  <a:rPr lang="en-GB" sz="1800" b="0" i="0" u="none" strike="noStrike" baseline="0" dirty="0">
                    <a:latin typeface="TimesTen-Roman"/>
                  </a:rPr>
                  <a:t>stands for the set of all functions with a higher or same order of growth as </a:t>
                </a:r>
                <a:r>
                  <a:rPr lang="en-GB" sz="1800" b="0" i="1" u="none" strike="noStrike" baseline="0" dirty="0">
                    <a:latin typeface="MTMI"/>
                  </a:rPr>
                  <a:t>g(n).</a:t>
                </a:r>
                <a:r>
                  <a:rPr lang="en-GB" sz="1800" b="0" i="0" u="none" strike="noStrike" baseline="0" dirty="0">
                    <a:latin typeface="MTMI"/>
                  </a:rPr>
                  <a:t> For example,</a:t>
                </a:r>
                <a:r>
                  <a:rPr lang="en-US" altLang="en-US" sz="1800" b="0" i="0">
                    <a:latin typeface="Cambria Math" panose="02040503050406030204" pitchFamily="18" charset="0"/>
                    <a:ea typeface="Cambria Math" panose="02040503050406030204" pitchFamily="18" charset="0"/>
                  </a:rPr>
                  <a:t>〖 𝑛〗^3</a:t>
                </a:r>
                <a:r>
                  <a:rPr lang="en-US" altLang="en-US" sz="1800" b="0" i="0">
                    <a:latin typeface="Cambria Math" panose="02040503050406030204" pitchFamily="18" charset="0"/>
                  </a:rPr>
                  <a:t>∈</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1/2 𝑛(𝑛−1)∈</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 𝑏𝑢𝑡 100𝑛+5 ∉</a:t>
                </a:r>
                <a:r>
                  <a:rPr lang="el-GR" altLang="en-US" sz="1800" b="0" i="0" dirty="0">
                    <a:latin typeface="Cambria Math" panose="02040503050406030204" pitchFamily="18" charset="0"/>
                    <a:ea typeface="Cambria Math" panose="02040503050406030204" pitchFamily="18" charset="0"/>
                  </a:rPr>
                  <a:t>Ω</a:t>
                </a:r>
                <a:r>
                  <a:rPr lang="en-US" altLang="en-US" sz="1800" b="0" i="0">
                    <a:latin typeface="Cambria Math" panose="02040503050406030204" pitchFamily="18" charset="0"/>
                    <a:ea typeface="Cambria Math" panose="02040503050406030204" pitchFamily="18" charset="0"/>
                  </a:rPr>
                  <a:t>(𝑛^2 )</a:t>
                </a:r>
                <a:endParaRPr lang="en-GB" sz="1800" b="0" i="1" u="none" strike="noStrike" baseline="0" dirty="0">
                  <a:latin typeface="MTMI"/>
                </a:endParaRPr>
              </a:p>
              <a:p>
                <a:pPr marL="285750" indent="-285750" algn="l">
                  <a:buFontTx/>
                  <a:buChar char="-"/>
                </a:pPr>
                <a:r>
                  <a:rPr lang="en-GB" sz="1800" b="0" i="0" u="none" strike="noStrike" baseline="0" dirty="0">
                    <a:latin typeface="TimesTen-Roman"/>
                  </a:rPr>
                  <a:t>Finally, </a:t>
                </a:r>
                <a:r>
                  <a:rPr kumimoji="1" lang="en-US" altLang="ar-EG" sz="1800" b="0" i="0" noProof="1">
                    <a:solidFill>
                      <a:srgbClr val="FFFF00"/>
                    </a:solidFill>
                    <a:effectLst>
                      <a:outerShdw blurRad="38100" dist="38100" dir="2700000">
                        <a:srgbClr val="000000"/>
                      </a:outerShdw>
                    </a:effectLst>
                    <a:latin typeface="Cambria Math" panose="02040503050406030204" pitchFamily="18" charset="0"/>
                  </a:rPr>
                  <a:t>𝜃</a:t>
                </a:r>
                <a:r>
                  <a:rPr lang="en-GB" sz="1800" b="0" i="1" u="none" strike="noStrike" baseline="0" dirty="0">
                    <a:latin typeface="MTMI"/>
                  </a:rPr>
                  <a:t>(g(n)) </a:t>
                </a:r>
                <a:r>
                  <a:rPr lang="en-GB" sz="1800" b="0" i="0" u="none" strike="noStrike" baseline="0" dirty="0">
                    <a:latin typeface="TimesTen-Roman"/>
                  </a:rPr>
                  <a:t>is the set of all functions that have the same order of growth as </a:t>
                </a:r>
                <a:r>
                  <a:rPr lang="en-GB" sz="1800" b="0" i="1" u="none" strike="noStrike" baseline="0" dirty="0">
                    <a:latin typeface="MTMI"/>
                  </a:rPr>
                  <a:t>g(n). </a:t>
                </a:r>
                <a:r>
                  <a:rPr lang="en-GB" sz="1800" b="0" i="0" u="none" strike="noStrike" baseline="0" dirty="0">
                    <a:latin typeface="MTMI"/>
                  </a:rPr>
                  <a:t>For example,</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𝐸𝑣𝑒𝑟𝑦 𝑞𝑢𝑎𝑑𝑟𝑎𝑡𝑖𝑐 𝑓𝑢𝑛𝑐𝑡𝑖𝑜𝑛  〖𝑎𝑛〗^2+𝑏𝑛+𝑐 𝑤𝑖𝑡ℎ 𝑎&gt;0 𝑖𝑠 𝑖𝑛 </a:t>
                </a:r>
                <a:r>
                  <a:rPr kumimoji="1" lang="en-US" altLang="ar-EG" sz="1800" b="0" i="0" noProof="1">
                    <a:solidFill>
                      <a:srgbClr val="FFFF00"/>
                    </a:solidFill>
                    <a:effectLst/>
                    <a:latin typeface="Cambria Math" panose="02040503050406030204" pitchFamily="18" charset="0"/>
                  </a:rPr>
                  <a:t>𝜃</a:t>
                </a:r>
                <a:r>
                  <a:rPr kumimoji="1" lang="en-US" altLang="en-US" sz="1800" i="0">
                    <a:solidFill>
                      <a:srgbClr val="FFFF00"/>
                    </a:solidFill>
                    <a:effectLst>
                      <a:outerShdw blurRad="38100" dist="38100" dir="2700000">
                        <a:srgbClr val="000000"/>
                      </a:outerShdw>
                    </a:effectLst>
                    <a:latin typeface="Cambria Math" panose="02040503050406030204" pitchFamily="18" charset="0"/>
                  </a:rPr>
                  <a:t>(𝑛^2 )</a:t>
                </a:r>
                <a:endParaRPr lang="en-GB" sz="1800" b="0" i="0" u="none" strike="noStrike" baseline="0" dirty="0">
                  <a:latin typeface="MTMI"/>
                </a:endParaRPr>
              </a:p>
              <a:p>
                <a:pPr marL="171450" indent="-171450" algn="l">
                  <a:buFontTx/>
                  <a:buChar char="-"/>
                </a:pPr>
                <a:endParaRPr lang="en-GB" altLang="en-US" dirty="0"/>
              </a:p>
            </p:txBody>
          </p:sp>
        </mc:Fallback>
      </mc:AlternateContent>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8</a:t>
            </a:fld>
            <a:endParaRPr lang="en-US" altLang="ar-EG" sz="1200"/>
          </a:p>
        </p:txBody>
      </p:sp>
    </p:spTree>
    <p:extLst>
      <p:ext uri="{BB962C8B-B14F-4D97-AF65-F5344CB8AC3E}">
        <p14:creationId xmlns:p14="http://schemas.microsoft.com/office/powerpoint/2010/main" val="118486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153D002D-BA59-42F5-06DD-BF9FEA84324F}"/>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83789749-032E-D2B7-D1FA-375A0E96B8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marL="285750" indent="-285750" algn="l">
              <a:buFontTx/>
              <a:buChar char="-"/>
            </a:pPr>
            <a:r>
              <a:rPr lang="en-GB" altLang="en-US" dirty="0"/>
              <a:t> </a:t>
            </a:r>
          </a:p>
        </p:txBody>
      </p:sp>
      <p:sp>
        <p:nvSpPr>
          <p:cNvPr id="13316" name="Slide Number Placeholder 3">
            <a:extLst>
              <a:ext uri="{FF2B5EF4-FFF2-40B4-BE49-F238E27FC236}">
                <a16:creationId xmlns:a16="http://schemas.microsoft.com/office/drawing/2014/main" id="{5B473E7C-F7F9-2D90-B999-89D7318AEF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503CAB5F-5A5D-40C4-BD30-E9DC43BE2800}" type="slidenum">
              <a:rPr lang="en-US" altLang="ar-EG" sz="1200" smtClean="0"/>
              <a:pPr/>
              <a:t>9</a:t>
            </a:fld>
            <a:endParaRPr lang="en-US" altLang="ar-EG" sz="1200"/>
          </a:p>
        </p:txBody>
      </p:sp>
    </p:spTree>
    <p:extLst>
      <p:ext uri="{BB962C8B-B14F-4D97-AF65-F5344CB8AC3E}">
        <p14:creationId xmlns:p14="http://schemas.microsoft.com/office/powerpoint/2010/main" val="86034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2A8F907-705A-E46A-C70A-DBB86B9EA738}"/>
              </a:ext>
            </a:extLst>
          </p:cNvPr>
          <p:cNvGrpSpPr>
            <a:grpSpLocks/>
          </p:cNvGrpSpPr>
          <p:nvPr/>
        </p:nvGrpSpPr>
        <p:grpSpPr bwMode="auto">
          <a:xfrm>
            <a:off x="0" y="0"/>
            <a:ext cx="9144000" cy="6858000"/>
            <a:chOff x="0" y="0"/>
            <a:chExt cx="5760" cy="4320"/>
          </a:xfrm>
        </p:grpSpPr>
        <p:sp>
          <p:nvSpPr>
            <p:cNvPr id="3" name="Rectangle 3">
              <a:extLst>
                <a:ext uri="{FF2B5EF4-FFF2-40B4-BE49-F238E27FC236}">
                  <a16:creationId xmlns:a16="http://schemas.microsoft.com/office/drawing/2014/main" id="{EED5B8D8-D513-6A94-2EB6-E379278B905F}"/>
                </a:ext>
              </a:extLst>
            </p:cNvPr>
            <p:cNvSpPr>
              <a:spLocks noChangeArrowheads="1"/>
            </p:cNvSpPr>
            <p:nvPr/>
          </p:nvSpPr>
          <p:spPr bwMode="auto">
            <a:xfrm>
              <a:off x="0" y="0"/>
              <a:ext cx="5760" cy="535"/>
            </a:xfrm>
            <a:prstGeom prst="rect">
              <a:avLst/>
            </a:prstGeom>
            <a:gradFill rotWithShape="0">
              <a:gsLst>
                <a:gs pos="0">
                  <a:schemeClr val="folHlink"/>
                </a:gs>
                <a:gs pos="100000">
                  <a:schemeClr val="bg1"/>
                </a:gs>
              </a:gsLst>
              <a:lin ang="540000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4" name="Rectangle 4">
              <a:extLst>
                <a:ext uri="{FF2B5EF4-FFF2-40B4-BE49-F238E27FC236}">
                  <a16:creationId xmlns:a16="http://schemas.microsoft.com/office/drawing/2014/main" id="{CF3661A1-5547-0A7C-8110-54C0024CBC2A}"/>
                </a:ext>
              </a:extLst>
            </p:cNvPr>
            <p:cNvSpPr>
              <a:spLocks noChangeArrowheads="1"/>
            </p:cNvSpPr>
            <p:nvPr/>
          </p:nvSpPr>
          <p:spPr bwMode="auto">
            <a:xfrm>
              <a:off x="0" y="3147"/>
              <a:ext cx="5760" cy="1173"/>
            </a:xfrm>
            <a:prstGeom prst="rect">
              <a:avLst/>
            </a:prstGeom>
            <a:gradFill rotWithShape="0">
              <a:gsLst>
                <a:gs pos="0">
                  <a:schemeClr val="bg1"/>
                </a:gs>
                <a:gs pos="100000">
                  <a:schemeClr val="folHlink"/>
                </a:gs>
              </a:gsLst>
              <a:lin ang="540000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grpSp>
      <p:sp>
        <p:nvSpPr>
          <p:cNvPr id="5" name="Rectangle 10">
            <a:extLst>
              <a:ext uri="{FF2B5EF4-FFF2-40B4-BE49-F238E27FC236}">
                <a16:creationId xmlns:a16="http://schemas.microsoft.com/office/drawing/2014/main" id="{8DD3D8B7-971C-ED66-B4E9-837622523AD9}"/>
              </a:ext>
            </a:extLst>
          </p:cNvPr>
          <p:cNvSpPr>
            <a:spLocks noChangeArrowheads="1"/>
          </p:cNvSpPr>
          <p:nvPr/>
        </p:nvSpPr>
        <p:spPr bwMode="auto">
          <a:xfrm>
            <a:off x="463550" y="2700338"/>
            <a:ext cx="161925" cy="4157662"/>
          </a:xfrm>
          <a:prstGeom prst="rect">
            <a:avLst/>
          </a:prstGeom>
          <a:no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4101" name="Rectangle 5"/>
          <p:cNvSpPr>
            <a:spLocks noGrp="1" noChangeArrowheads="1"/>
          </p:cNvSpPr>
          <p:nvPr>
            <p:ph type="ctrTitle"/>
          </p:nvPr>
        </p:nvSpPr>
        <p:spPr>
          <a:xfrm>
            <a:off x="762000" y="457200"/>
            <a:ext cx="7772400" cy="914400"/>
          </a:xfrm>
        </p:spPr>
        <p:txBody>
          <a:bodyPr/>
          <a:lstStyle>
            <a:lvl1pPr algn="ctr">
              <a:defRPr/>
            </a:lvl1pPr>
          </a:lstStyle>
          <a:p>
            <a:pPr lvl="0"/>
            <a:r>
              <a:rPr lang="en-US" altLang="ar-EG" noProof="0"/>
              <a:t>Click to edit Master title style</a:t>
            </a:r>
          </a:p>
        </p:txBody>
      </p:sp>
      <p:sp>
        <p:nvSpPr>
          <p:cNvPr id="4102" name="Rectangle 6"/>
          <p:cNvSpPr>
            <a:spLocks noGrp="1" noChangeArrowheads="1"/>
          </p:cNvSpPr>
          <p:nvPr>
            <p:ph type="subTitle" idx="1"/>
          </p:nvPr>
        </p:nvSpPr>
        <p:spPr>
          <a:xfrm>
            <a:off x="838200" y="1981200"/>
            <a:ext cx="7543800" cy="3962400"/>
          </a:xfrm>
        </p:spPr>
        <p:txBody>
          <a:bodyPr/>
          <a:lstStyle>
            <a:lvl1pPr marL="0" indent="0" algn="ctr">
              <a:buFont typeface="Monotype Sorts" pitchFamily="2" charset="2"/>
              <a:buNone/>
              <a:defRPr/>
            </a:lvl1pPr>
          </a:lstStyle>
          <a:p>
            <a:pPr lvl="0"/>
            <a:r>
              <a:rPr lang="en-US" altLang="ar-EG" noProof="0"/>
              <a:t>Click to edit Master subtitle style</a:t>
            </a:r>
          </a:p>
        </p:txBody>
      </p:sp>
      <p:sp>
        <p:nvSpPr>
          <p:cNvPr id="6" name="Date Placeholder 7">
            <a:extLst>
              <a:ext uri="{FF2B5EF4-FFF2-40B4-BE49-F238E27FC236}">
                <a16:creationId xmlns:a16="http://schemas.microsoft.com/office/drawing/2014/main" id="{0421133C-0595-CD3A-61C5-7402B539965D}"/>
              </a:ext>
            </a:extLst>
          </p:cNvPr>
          <p:cNvSpPr>
            <a:spLocks noGrp="1" noChangeArrowheads="1"/>
          </p:cNvSpPr>
          <p:nvPr>
            <p:ph type="dt" sz="half" idx="10"/>
          </p:nvPr>
        </p:nvSpPr>
        <p:spPr>
          <a:xfrm>
            <a:off x="1295400" y="6248400"/>
            <a:ext cx="1905000" cy="457200"/>
          </a:xfrm>
        </p:spPr>
        <p:txBody>
          <a:bodyPr/>
          <a:lstStyle>
            <a:lvl1pPr>
              <a:defRPr>
                <a:solidFill>
                  <a:srgbClr val="FFFFFF"/>
                </a:solidFill>
              </a:defRPr>
            </a:lvl1pPr>
          </a:lstStyle>
          <a:p>
            <a:pPr>
              <a:defRPr/>
            </a:pPr>
            <a:endParaRPr lang="en-US" altLang="ar-EG"/>
          </a:p>
        </p:txBody>
      </p:sp>
      <p:sp>
        <p:nvSpPr>
          <p:cNvPr id="7" name="Footer Placeholder 8">
            <a:extLst>
              <a:ext uri="{FF2B5EF4-FFF2-40B4-BE49-F238E27FC236}">
                <a16:creationId xmlns:a16="http://schemas.microsoft.com/office/drawing/2014/main" id="{966BFB1A-B397-EB66-A402-7CF97523A14B}"/>
              </a:ext>
            </a:extLst>
          </p:cNvPr>
          <p:cNvSpPr>
            <a:spLocks noGrp="1" noChangeArrowheads="1"/>
          </p:cNvSpPr>
          <p:nvPr>
            <p:ph type="ftr" sz="quarter" idx="11"/>
          </p:nvPr>
        </p:nvSpPr>
        <p:spPr bwMode="auto">
          <a:xfrm>
            <a:off x="3733800" y="6248400"/>
            <a:ext cx="2895600" cy="457200"/>
          </a:xfrm>
          <a:prstGeom prst="rect">
            <a:avLst/>
          </a:prstGeom>
        </p:spPr>
        <p:txBody>
          <a:bodyPr vert="horz" wrap="square" lIns="91440" tIns="45720" rIns="91440" bIns="45720" numCol="1" anchor="t" anchorCtr="0" compatLnSpc="1"/>
          <a:lstStyle>
            <a:lvl1pPr algn="ctr" eaLnBrk="0" hangingPunct="0">
              <a:spcBef>
                <a:spcPct val="50000"/>
              </a:spcBef>
              <a:defRPr sz="1400">
                <a:solidFill>
                  <a:srgbClr val="FFFFFF"/>
                </a:solidFill>
                <a:latin typeface="Arial Narrow" panose="020B0606020202030204" pitchFamily="34" charset="0"/>
              </a:defRPr>
            </a:lvl1pPr>
          </a:lstStyle>
          <a:p>
            <a:pPr>
              <a:defRPr/>
            </a:pPr>
            <a:r>
              <a:rPr lang="en-US" altLang="ar-EG"/>
              <a:t>Design and Analysis of Algorithms - Chapter 1</a:t>
            </a:r>
          </a:p>
        </p:txBody>
      </p:sp>
      <p:sp>
        <p:nvSpPr>
          <p:cNvPr id="8" name="Slide Number Placeholder 9">
            <a:extLst>
              <a:ext uri="{FF2B5EF4-FFF2-40B4-BE49-F238E27FC236}">
                <a16:creationId xmlns:a16="http://schemas.microsoft.com/office/drawing/2014/main" id="{A24F2842-AADB-0967-9037-BB3494156210}"/>
              </a:ext>
            </a:extLst>
          </p:cNvPr>
          <p:cNvSpPr>
            <a:spLocks noGrp="1" noChangeArrowheads="1"/>
          </p:cNvSpPr>
          <p:nvPr>
            <p:ph type="sldNum" sz="quarter" idx="12"/>
          </p:nvPr>
        </p:nvSpPr>
        <p:spPr>
          <a:xfrm>
            <a:off x="7162800" y="6248400"/>
            <a:ext cx="1905000" cy="457200"/>
          </a:xfrm>
        </p:spPr>
        <p:txBody>
          <a:bodyPr/>
          <a:lstStyle>
            <a:lvl1pPr>
              <a:defRPr>
                <a:solidFill>
                  <a:srgbClr val="FFFFFF"/>
                </a:solidFill>
              </a:defRPr>
            </a:lvl1pPr>
          </a:lstStyle>
          <a:p>
            <a:pPr>
              <a:defRPr/>
            </a:pPr>
            <a:fld id="{7059FC61-C81A-477A-A8CF-1778BF28A04C}" type="slidenum">
              <a:rPr lang="en-US" altLang="ar-EG"/>
              <a:pPr>
                <a:defRPr/>
              </a:pPr>
              <a:t>‹#›</a:t>
            </a:fld>
            <a:endParaRPr lang="en-US" altLang="ar-EG"/>
          </a:p>
        </p:txBody>
      </p:sp>
    </p:spTree>
    <p:extLst>
      <p:ext uri="{BB962C8B-B14F-4D97-AF65-F5344CB8AC3E}">
        <p14:creationId xmlns:p14="http://schemas.microsoft.com/office/powerpoint/2010/main" val="1844037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ar-EG" noProof="1"/>
          </a:p>
        </p:txBody>
      </p:sp>
      <p:sp>
        <p:nvSpPr>
          <p:cNvPr id="3" name="Vertical Text Placeholder 2"/>
          <p:cNvSpPr>
            <a:spLocks noGrp="1"/>
          </p:cNvSpPr>
          <p:nvPr>
            <p:ph type="body" orient="vert" idx="1"/>
          </p:nvPr>
        </p:nvSpPr>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ar-EG" noProof="1"/>
          </a:p>
        </p:txBody>
      </p:sp>
      <p:sp>
        <p:nvSpPr>
          <p:cNvPr id="4" name="Rectangle 12">
            <a:extLst>
              <a:ext uri="{FF2B5EF4-FFF2-40B4-BE49-F238E27FC236}">
                <a16:creationId xmlns:a16="http://schemas.microsoft.com/office/drawing/2014/main" id="{256CF319-52FC-3AE8-ED8F-3F6621B2FF19}"/>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4">
            <a:extLst>
              <a:ext uri="{FF2B5EF4-FFF2-40B4-BE49-F238E27FC236}">
                <a16:creationId xmlns:a16="http://schemas.microsoft.com/office/drawing/2014/main" id="{72F272C5-A666-88B0-B5FD-C1CF401A2B5A}"/>
              </a:ext>
            </a:extLst>
          </p:cNvPr>
          <p:cNvSpPr>
            <a:spLocks noGrp="1" noChangeArrowheads="1"/>
          </p:cNvSpPr>
          <p:nvPr>
            <p:ph type="sldNum" sz="quarter" idx="11"/>
          </p:nvPr>
        </p:nvSpPr>
        <p:spPr>
          <a:ln/>
        </p:spPr>
        <p:txBody>
          <a:bodyPr/>
          <a:lstStyle>
            <a:lvl1pPr>
              <a:defRPr/>
            </a:lvl1pPr>
          </a:lstStyle>
          <a:p>
            <a:pPr>
              <a:defRPr/>
            </a:pPr>
            <a:r>
              <a:rPr lang="en-US" altLang="ar-EG"/>
              <a:t>1-</a:t>
            </a:r>
            <a:fld id="{5C3E4AD0-E7EB-48CA-B1C4-BF393AF60A1B}" type="slidenum">
              <a:rPr lang="en-US" altLang="ar-EG" smtClean="0"/>
              <a:pPr>
                <a:defRPr/>
              </a:pPr>
              <a:t>‹#›</a:t>
            </a:fld>
            <a:endParaRPr lang="en-US" altLang="ar-EG"/>
          </a:p>
        </p:txBody>
      </p:sp>
    </p:spTree>
    <p:extLst>
      <p:ext uri="{BB962C8B-B14F-4D97-AF65-F5344CB8AC3E}">
        <p14:creationId xmlns:p14="http://schemas.microsoft.com/office/powerpoint/2010/main" val="331051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8950" y="152400"/>
            <a:ext cx="2076450" cy="6019800"/>
          </a:xfrm>
        </p:spPr>
        <p:txBody>
          <a:bodyPr vert="eaVert"/>
          <a:lstStyle/>
          <a:p>
            <a:r>
              <a:rPr lang="en-US" noProof="1"/>
              <a:t>Click to edit Master title style</a:t>
            </a:r>
            <a:endParaRPr lang="ar-EG" noProof="1"/>
          </a:p>
        </p:txBody>
      </p:sp>
      <p:sp>
        <p:nvSpPr>
          <p:cNvPr id="3" name="Vertical Text Placeholder 2"/>
          <p:cNvSpPr>
            <a:spLocks noGrp="1"/>
          </p:cNvSpPr>
          <p:nvPr>
            <p:ph type="body" orient="vert" idx="1"/>
          </p:nvPr>
        </p:nvSpPr>
        <p:spPr>
          <a:xfrm>
            <a:off x="609600" y="152400"/>
            <a:ext cx="6076950" cy="6019800"/>
          </a:xfrm>
        </p:spPr>
        <p:txBody>
          <a:bodyPr vert="eaVert"/>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ar-EG" noProof="1"/>
          </a:p>
        </p:txBody>
      </p:sp>
      <p:sp>
        <p:nvSpPr>
          <p:cNvPr id="4" name="Rectangle 12">
            <a:extLst>
              <a:ext uri="{FF2B5EF4-FFF2-40B4-BE49-F238E27FC236}">
                <a16:creationId xmlns:a16="http://schemas.microsoft.com/office/drawing/2014/main" id="{FD3F4881-DE1C-5507-5F30-3975E0A4ED4F}"/>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4">
            <a:extLst>
              <a:ext uri="{FF2B5EF4-FFF2-40B4-BE49-F238E27FC236}">
                <a16:creationId xmlns:a16="http://schemas.microsoft.com/office/drawing/2014/main" id="{B303134B-7820-828F-A6A6-656BDEC3D431}"/>
              </a:ext>
            </a:extLst>
          </p:cNvPr>
          <p:cNvSpPr>
            <a:spLocks noGrp="1" noChangeArrowheads="1"/>
          </p:cNvSpPr>
          <p:nvPr>
            <p:ph type="sldNum" sz="quarter" idx="11"/>
          </p:nvPr>
        </p:nvSpPr>
        <p:spPr>
          <a:ln/>
        </p:spPr>
        <p:txBody>
          <a:bodyPr/>
          <a:lstStyle>
            <a:lvl1pPr>
              <a:defRPr/>
            </a:lvl1pPr>
          </a:lstStyle>
          <a:p>
            <a:pPr>
              <a:defRPr/>
            </a:pPr>
            <a:r>
              <a:rPr lang="en-US" altLang="ar-EG"/>
              <a:t>1-</a:t>
            </a:r>
            <a:fld id="{EBD402CB-5604-4A23-AE0A-C6288AA17A12}" type="slidenum">
              <a:rPr lang="en-US" altLang="ar-EG" smtClean="0"/>
              <a:pPr>
                <a:defRPr/>
              </a:pPr>
              <a:t>‹#›</a:t>
            </a:fld>
            <a:endParaRPr lang="en-US" altLang="ar-EG"/>
          </a:p>
        </p:txBody>
      </p:sp>
    </p:spTree>
    <p:extLst>
      <p:ext uri="{BB962C8B-B14F-4D97-AF65-F5344CB8AC3E}">
        <p14:creationId xmlns:p14="http://schemas.microsoft.com/office/powerpoint/2010/main" val="393134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ar-EG" noProof="1"/>
          </a:p>
        </p:txBody>
      </p:sp>
      <p:sp>
        <p:nvSpPr>
          <p:cNvPr id="3" name="Content Placeholder 2"/>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ar-EG" noProof="1"/>
          </a:p>
        </p:txBody>
      </p:sp>
      <p:sp>
        <p:nvSpPr>
          <p:cNvPr id="4" name="Rectangle 12">
            <a:extLst>
              <a:ext uri="{FF2B5EF4-FFF2-40B4-BE49-F238E27FC236}">
                <a16:creationId xmlns:a16="http://schemas.microsoft.com/office/drawing/2014/main" id="{69987CDA-26BC-33B4-7AA6-9CC96D6C964A}"/>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4">
            <a:extLst>
              <a:ext uri="{FF2B5EF4-FFF2-40B4-BE49-F238E27FC236}">
                <a16:creationId xmlns:a16="http://schemas.microsoft.com/office/drawing/2014/main" id="{1484BBFD-26DD-EB81-8B7B-A3745D13D57D}"/>
              </a:ext>
            </a:extLst>
          </p:cNvPr>
          <p:cNvSpPr>
            <a:spLocks noGrp="1" noChangeArrowheads="1"/>
          </p:cNvSpPr>
          <p:nvPr>
            <p:ph type="sldNum" sz="quarter" idx="11"/>
          </p:nvPr>
        </p:nvSpPr>
        <p:spPr>
          <a:ln/>
        </p:spPr>
        <p:txBody>
          <a:bodyPr/>
          <a:lstStyle>
            <a:lvl1pPr>
              <a:defRPr/>
            </a:lvl1pPr>
          </a:lstStyle>
          <a:p>
            <a:pPr>
              <a:defRPr/>
            </a:pPr>
            <a:r>
              <a:rPr lang="en-US" altLang="ar-EG"/>
              <a:t>1-</a:t>
            </a:r>
            <a:fld id="{E05F9949-408B-4E21-93E5-CDBA63F1D434}" type="slidenum">
              <a:rPr lang="en-US" altLang="ar-EG" smtClean="0"/>
              <a:pPr>
                <a:defRPr/>
              </a:pPr>
              <a:t>‹#›</a:t>
            </a:fld>
            <a:endParaRPr lang="en-US" altLang="ar-EG"/>
          </a:p>
        </p:txBody>
      </p:sp>
    </p:spTree>
    <p:extLst>
      <p:ext uri="{BB962C8B-B14F-4D97-AF65-F5344CB8AC3E}">
        <p14:creationId xmlns:p14="http://schemas.microsoft.com/office/powerpoint/2010/main" val="198170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noProof="1"/>
              <a:t>Click to edit Master title style</a:t>
            </a:r>
            <a:endParaRPr lang="ar-EG"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1"/>
              <a:t>Click to edit Master text styles</a:t>
            </a:r>
          </a:p>
        </p:txBody>
      </p:sp>
      <p:sp>
        <p:nvSpPr>
          <p:cNvPr id="4" name="Rectangle 12">
            <a:extLst>
              <a:ext uri="{FF2B5EF4-FFF2-40B4-BE49-F238E27FC236}">
                <a16:creationId xmlns:a16="http://schemas.microsoft.com/office/drawing/2014/main" id="{B38C42FB-BC9F-9BFD-8769-578860AAEDBF}"/>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4">
            <a:extLst>
              <a:ext uri="{FF2B5EF4-FFF2-40B4-BE49-F238E27FC236}">
                <a16:creationId xmlns:a16="http://schemas.microsoft.com/office/drawing/2014/main" id="{C6406401-8BC1-88E2-4BC8-4DAC7B4E1508}"/>
              </a:ext>
            </a:extLst>
          </p:cNvPr>
          <p:cNvSpPr>
            <a:spLocks noGrp="1" noChangeArrowheads="1"/>
          </p:cNvSpPr>
          <p:nvPr>
            <p:ph type="sldNum" sz="quarter" idx="11"/>
          </p:nvPr>
        </p:nvSpPr>
        <p:spPr>
          <a:ln/>
        </p:spPr>
        <p:txBody>
          <a:bodyPr/>
          <a:lstStyle>
            <a:lvl1pPr>
              <a:defRPr/>
            </a:lvl1pPr>
          </a:lstStyle>
          <a:p>
            <a:pPr>
              <a:defRPr/>
            </a:pPr>
            <a:r>
              <a:rPr lang="en-US" altLang="ar-EG"/>
              <a:t>1-</a:t>
            </a:r>
            <a:fld id="{76EE2743-35E3-4344-B4AD-7132A2C19777}" type="slidenum">
              <a:rPr lang="en-US" altLang="ar-EG" smtClean="0"/>
              <a:pPr>
                <a:defRPr/>
              </a:pPr>
              <a:t>‹#›</a:t>
            </a:fld>
            <a:endParaRPr lang="en-US" altLang="ar-EG"/>
          </a:p>
        </p:txBody>
      </p:sp>
    </p:spTree>
    <p:extLst>
      <p:ext uri="{BB962C8B-B14F-4D97-AF65-F5344CB8AC3E}">
        <p14:creationId xmlns:p14="http://schemas.microsoft.com/office/powerpoint/2010/main" val="25117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ar-EG" noProof="1"/>
          </a:p>
        </p:txBody>
      </p:sp>
      <p:sp>
        <p:nvSpPr>
          <p:cNvPr id="3" name="Content Placeholder 2"/>
          <p:cNvSpPr>
            <a:spLocks noGrp="1"/>
          </p:cNvSpPr>
          <p:nvPr>
            <p:ph sz="half" idx="1"/>
          </p:nvPr>
        </p:nvSpPr>
        <p:spPr>
          <a:xfrm>
            <a:off x="609600" y="1266825"/>
            <a:ext cx="4076700" cy="4905375"/>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ar-EG" noProof="1"/>
          </a:p>
        </p:txBody>
      </p:sp>
      <p:sp>
        <p:nvSpPr>
          <p:cNvPr id="4" name="Content Placeholder 3"/>
          <p:cNvSpPr>
            <a:spLocks noGrp="1"/>
          </p:cNvSpPr>
          <p:nvPr>
            <p:ph sz="half" idx="2"/>
          </p:nvPr>
        </p:nvSpPr>
        <p:spPr>
          <a:xfrm>
            <a:off x="4838700" y="1266825"/>
            <a:ext cx="4076700" cy="4905375"/>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ar-EG" noProof="1"/>
          </a:p>
        </p:txBody>
      </p:sp>
      <p:sp>
        <p:nvSpPr>
          <p:cNvPr id="5" name="Rectangle 12">
            <a:extLst>
              <a:ext uri="{FF2B5EF4-FFF2-40B4-BE49-F238E27FC236}">
                <a16:creationId xmlns:a16="http://schemas.microsoft.com/office/drawing/2014/main" id="{014B8F81-5052-C32E-C6C9-A3A0DDD7A111}"/>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4">
            <a:extLst>
              <a:ext uri="{FF2B5EF4-FFF2-40B4-BE49-F238E27FC236}">
                <a16:creationId xmlns:a16="http://schemas.microsoft.com/office/drawing/2014/main" id="{8B03BE25-8B95-94AC-18E9-00C5BAD41197}"/>
              </a:ext>
            </a:extLst>
          </p:cNvPr>
          <p:cNvSpPr>
            <a:spLocks noGrp="1" noChangeArrowheads="1"/>
          </p:cNvSpPr>
          <p:nvPr>
            <p:ph type="sldNum" sz="quarter" idx="11"/>
          </p:nvPr>
        </p:nvSpPr>
        <p:spPr>
          <a:ln/>
        </p:spPr>
        <p:txBody>
          <a:bodyPr/>
          <a:lstStyle>
            <a:lvl1pPr>
              <a:defRPr/>
            </a:lvl1pPr>
          </a:lstStyle>
          <a:p>
            <a:pPr>
              <a:defRPr/>
            </a:pPr>
            <a:r>
              <a:rPr lang="en-US" altLang="ar-EG"/>
              <a:t>1-</a:t>
            </a:r>
            <a:fld id="{EFCDEDED-CBCE-4FEF-8852-2F41A5D9B5DF}" type="slidenum">
              <a:rPr lang="en-US" altLang="ar-EG" smtClean="0"/>
              <a:pPr>
                <a:defRPr/>
              </a:pPr>
              <a:t>‹#›</a:t>
            </a:fld>
            <a:endParaRPr lang="en-US" altLang="ar-EG"/>
          </a:p>
        </p:txBody>
      </p:sp>
    </p:spTree>
    <p:extLst>
      <p:ext uri="{BB962C8B-B14F-4D97-AF65-F5344CB8AC3E}">
        <p14:creationId xmlns:p14="http://schemas.microsoft.com/office/powerpoint/2010/main" val="351967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noProof="1"/>
              <a:t>Click to edit Master title style</a:t>
            </a:r>
            <a:endParaRPr lang="ar-EG" noProof="1"/>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ar-EG" noProof="1"/>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ar-EG" noProof="1"/>
          </a:p>
        </p:txBody>
      </p:sp>
      <p:sp>
        <p:nvSpPr>
          <p:cNvPr id="7" name="Rectangle 12">
            <a:extLst>
              <a:ext uri="{FF2B5EF4-FFF2-40B4-BE49-F238E27FC236}">
                <a16:creationId xmlns:a16="http://schemas.microsoft.com/office/drawing/2014/main" id="{44E8A3D1-E4B3-41BE-4CEB-6FD5AC9283DE}"/>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8" name="Rectangle 14">
            <a:extLst>
              <a:ext uri="{FF2B5EF4-FFF2-40B4-BE49-F238E27FC236}">
                <a16:creationId xmlns:a16="http://schemas.microsoft.com/office/drawing/2014/main" id="{C4ABDB1C-36A7-EAF5-62A9-18BD33227922}"/>
              </a:ext>
            </a:extLst>
          </p:cNvPr>
          <p:cNvSpPr>
            <a:spLocks noGrp="1" noChangeArrowheads="1"/>
          </p:cNvSpPr>
          <p:nvPr>
            <p:ph type="sldNum" sz="quarter" idx="11"/>
          </p:nvPr>
        </p:nvSpPr>
        <p:spPr>
          <a:ln/>
        </p:spPr>
        <p:txBody>
          <a:bodyPr/>
          <a:lstStyle>
            <a:lvl1pPr>
              <a:defRPr/>
            </a:lvl1pPr>
          </a:lstStyle>
          <a:p>
            <a:pPr>
              <a:defRPr/>
            </a:pPr>
            <a:r>
              <a:rPr lang="en-US" altLang="ar-EG"/>
              <a:t>1-</a:t>
            </a:r>
            <a:fld id="{774A7362-5571-422B-87C6-CDCACB7F8F4A}" type="slidenum">
              <a:rPr lang="en-US" altLang="ar-EG" smtClean="0"/>
              <a:pPr>
                <a:defRPr/>
              </a:pPr>
              <a:t>‹#›</a:t>
            </a:fld>
            <a:endParaRPr lang="en-US" altLang="ar-EG"/>
          </a:p>
        </p:txBody>
      </p:sp>
    </p:spTree>
    <p:extLst>
      <p:ext uri="{BB962C8B-B14F-4D97-AF65-F5344CB8AC3E}">
        <p14:creationId xmlns:p14="http://schemas.microsoft.com/office/powerpoint/2010/main" val="117785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ar-EG" noProof="1"/>
          </a:p>
        </p:txBody>
      </p:sp>
      <p:sp>
        <p:nvSpPr>
          <p:cNvPr id="3" name="Rectangle 12">
            <a:extLst>
              <a:ext uri="{FF2B5EF4-FFF2-40B4-BE49-F238E27FC236}">
                <a16:creationId xmlns:a16="http://schemas.microsoft.com/office/drawing/2014/main" id="{3161753F-596D-6486-39DB-FD92E6A365E5}"/>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4" name="Rectangle 14">
            <a:extLst>
              <a:ext uri="{FF2B5EF4-FFF2-40B4-BE49-F238E27FC236}">
                <a16:creationId xmlns:a16="http://schemas.microsoft.com/office/drawing/2014/main" id="{D1C2AE41-E616-83CB-B845-4F40839F284F}"/>
              </a:ext>
            </a:extLst>
          </p:cNvPr>
          <p:cNvSpPr>
            <a:spLocks noGrp="1" noChangeArrowheads="1"/>
          </p:cNvSpPr>
          <p:nvPr>
            <p:ph type="sldNum" sz="quarter" idx="11"/>
          </p:nvPr>
        </p:nvSpPr>
        <p:spPr>
          <a:ln/>
        </p:spPr>
        <p:txBody>
          <a:bodyPr/>
          <a:lstStyle>
            <a:lvl1pPr>
              <a:defRPr/>
            </a:lvl1pPr>
          </a:lstStyle>
          <a:p>
            <a:pPr>
              <a:defRPr/>
            </a:pPr>
            <a:r>
              <a:rPr lang="en-US" altLang="ar-EG"/>
              <a:t>1-</a:t>
            </a:r>
            <a:fld id="{30A6274C-50BE-407D-B74F-4DCC3AECD567}" type="slidenum">
              <a:rPr lang="en-US" altLang="ar-EG" smtClean="0"/>
              <a:pPr>
                <a:defRPr/>
              </a:pPr>
              <a:t>‹#›</a:t>
            </a:fld>
            <a:endParaRPr lang="en-US" altLang="ar-EG"/>
          </a:p>
        </p:txBody>
      </p:sp>
    </p:spTree>
    <p:extLst>
      <p:ext uri="{BB962C8B-B14F-4D97-AF65-F5344CB8AC3E}">
        <p14:creationId xmlns:p14="http://schemas.microsoft.com/office/powerpoint/2010/main" val="127739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113FAA14-0A95-B957-4473-0580F1346730}"/>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3" name="Rectangle 14">
            <a:extLst>
              <a:ext uri="{FF2B5EF4-FFF2-40B4-BE49-F238E27FC236}">
                <a16:creationId xmlns:a16="http://schemas.microsoft.com/office/drawing/2014/main" id="{6BD76927-7D84-CEB5-D201-4E25B85D8801}"/>
              </a:ext>
            </a:extLst>
          </p:cNvPr>
          <p:cNvSpPr>
            <a:spLocks noGrp="1" noChangeArrowheads="1"/>
          </p:cNvSpPr>
          <p:nvPr>
            <p:ph type="sldNum" sz="quarter" idx="11"/>
          </p:nvPr>
        </p:nvSpPr>
        <p:spPr>
          <a:ln/>
        </p:spPr>
        <p:txBody>
          <a:bodyPr/>
          <a:lstStyle>
            <a:lvl1pPr>
              <a:defRPr/>
            </a:lvl1pPr>
          </a:lstStyle>
          <a:p>
            <a:pPr>
              <a:defRPr/>
            </a:pPr>
            <a:r>
              <a:rPr lang="en-US" altLang="ar-EG"/>
              <a:t>1-</a:t>
            </a:r>
            <a:fld id="{966BB4B3-EED7-4B96-AD05-8366FD153EBE}" type="slidenum">
              <a:rPr lang="en-US" altLang="ar-EG" smtClean="0"/>
              <a:pPr>
                <a:defRPr/>
              </a:pPr>
              <a:t>‹#›</a:t>
            </a:fld>
            <a:endParaRPr lang="en-US" altLang="ar-EG"/>
          </a:p>
        </p:txBody>
      </p:sp>
    </p:spTree>
    <p:extLst>
      <p:ext uri="{BB962C8B-B14F-4D97-AF65-F5344CB8AC3E}">
        <p14:creationId xmlns:p14="http://schemas.microsoft.com/office/powerpoint/2010/main" val="2707209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noProof="1"/>
              <a:t>Click to edit Master title style</a:t>
            </a:r>
            <a:endParaRPr lang="ar-EG" noProof="1"/>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ar-EG" noProof="1"/>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Rectangle 12">
            <a:extLst>
              <a:ext uri="{FF2B5EF4-FFF2-40B4-BE49-F238E27FC236}">
                <a16:creationId xmlns:a16="http://schemas.microsoft.com/office/drawing/2014/main" id="{4768BB28-4FD1-CEBE-2716-479EC7817EDE}"/>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4">
            <a:extLst>
              <a:ext uri="{FF2B5EF4-FFF2-40B4-BE49-F238E27FC236}">
                <a16:creationId xmlns:a16="http://schemas.microsoft.com/office/drawing/2014/main" id="{C08B1B7B-7233-DC74-B225-8C10F800352A}"/>
              </a:ext>
            </a:extLst>
          </p:cNvPr>
          <p:cNvSpPr>
            <a:spLocks noGrp="1" noChangeArrowheads="1"/>
          </p:cNvSpPr>
          <p:nvPr>
            <p:ph type="sldNum" sz="quarter" idx="11"/>
          </p:nvPr>
        </p:nvSpPr>
        <p:spPr>
          <a:ln/>
        </p:spPr>
        <p:txBody>
          <a:bodyPr/>
          <a:lstStyle>
            <a:lvl1pPr>
              <a:defRPr/>
            </a:lvl1pPr>
          </a:lstStyle>
          <a:p>
            <a:pPr>
              <a:defRPr/>
            </a:pPr>
            <a:r>
              <a:rPr lang="en-US" altLang="ar-EG"/>
              <a:t>1-</a:t>
            </a:r>
            <a:fld id="{57E024C3-4012-4E3E-8C6C-10E675CFFD08}" type="slidenum">
              <a:rPr lang="en-US" altLang="ar-EG" smtClean="0"/>
              <a:pPr>
                <a:defRPr/>
              </a:pPr>
              <a:t>‹#›</a:t>
            </a:fld>
            <a:endParaRPr lang="en-US" altLang="ar-EG"/>
          </a:p>
        </p:txBody>
      </p:sp>
    </p:spTree>
    <p:extLst>
      <p:ext uri="{BB962C8B-B14F-4D97-AF65-F5344CB8AC3E}">
        <p14:creationId xmlns:p14="http://schemas.microsoft.com/office/powerpoint/2010/main" val="1450039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noProof="1"/>
              <a:t>Click to edit Master title style</a:t>
            </a:r>
            <a:endParaRPr lang="ar-EG" noProof="1"/>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ar-EG"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1"/>
              <a:t>Click to edit Master text styles</a:t>
            </a:r>
          </a:p>
        </p:txBody>
      </p:sp>
      <p:sp>
        <p:nvSpPr>
          <p:cNvPr id="5" name="Rectangle 12">
            <a:extLst>
              <a:ext uri="{FF2B5EF4-FFF2-40B4-BE49-F238E27FC236}">
                <a16:creationId xmlns:a16="http://schemas.microsoft.com/office/drawing/2014/main" id="{10A90786-3923-8E7C-FFD3-A5A8C8DC2E64}"/>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4">
            <a:extLst>
              <a:ext uri="{FF2B5EF4-FFF2-40B4-BE49-F238E27FC236}">
                <a16:creationId xmlns:a16="http://schemas.microsoft.com/office/drawing/2014/main" id="{43C6713F-CA12-2150-294A-CC2BDA4C2FDB}"/>
              </a:ext>
            </a:extLst>
          </p:cNvPr>
          <p:cNvSpPr>
            <a:spLocks noGrp="1" noChangeArrowheads="1"/>
          </p:cNvSpPr>
          <p:nvPr>
            <p:ph type="sldNum" sz="quarter" idx="11"/>
          </p:nvPr>
        </p:nvSpPr>
        <p:spPr>
          <a:ln/>
        </p:spPr>
        <p:txBody>
          <a:bodyPr/>
          <a:lstStyle>
            <a:lvl1pPr>
              <a:defRPr/>
            </a:lvl1pPr>
          </a:lstStyle>
          <a:p>
            <a:pPr>
              <a:defRPr/>
            </a:pPr>
            <a:r>
              <a:rPr lang="en-US" altLang="ar-EG"/>
              <a:t>1-</a:t>
            </a:r>
            <a:fld id="{7BEF2CAC-4607-424D-AF81-0475630522B3}" type="slidenum">
              <a:rPr lang="en-US" altLang="ar-EG" smtClean="0"/>
              <a:pPr>
                <a:defRPr/>
              </a:pPr>
              <a:t>‹#›</a:t>
            </a:fld>
            <a:endParaRPr lang="en-US" altLang="ar-EG"/>
          </a:p>
        </p:txBody>
      </p:sp>
    </p:spTree>
    <p:extLst>
      <p:ext uri="{BB962C8B-B14F-4D97-AF65-F5344CB8AC3E}">
        <p14:creationId xmlns:p14="http://schemas.microsoft.com/office/powerpoint/2010/main" val="3398689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26" name="Group 3">
            <a:extLst>
              <a:ext uri="{FF2B5EF4-FFF2-40B4-BE49-F238E27FC236}">
                <a16:creationId xmlns:a16="http://schemas.microsoft.com/office/drawing/2014/main" id="{BC782D5A-1CFD-4B6E-7B42-9FA7BB8F9C9B}"/>
              </a:ext>
            </a:extLst>
          </p:cNvPr>
          <p:cNvGrpSpPr>
            <a:grpSpLocks/>
          </p:cNvGrpSpPr>
          <p:nvPr/>
        </p:nvGrpSpPr>
        <p:grpSpPr bwMode="auto">
          <a:xfrm>
            <a:off x="8329613" y="733425"/>
            <a:ext cx="720725" cy="531813"/>
            <a:chOff x="5247" y="462"/>
            <a:chExt cx="454" cy="335"/>
          </a:xfrm>
        </p:grpSpPr>
        <p:sp>
          <p:nvSpPr>
            <p:cNvPr id="1048" name="AutoShape 4">
              <a:extLst>
                <a:ext uri="{FF2B5EF4-FFF2-40B4-BE49-F238E27FC236}">
                  <a16:creationId xmlns:a16="http://schemas.microsoft.com/office/drawing/2014/main" id="{02D77A56-BA5D-6A4A-A76F-C9F26C9FFB1C}"/>
                </a:ext>
              </a:extLst>
            </p:cNvPr>
            <p:cNvSpPr>
              <a:spLocks noChangeArrowheads="1"/>
            </p:cNvSpPr>
            <p:nvPr/>
          </p:nvSpPr>
          <p:spPr bwMode="auto">
            <a:xfrm rot="10800000" flipH="1">
              <a:off x="5564" y="462"/>
              <a:ext cx="137" cy="335"/>
            </a:xfrm>
            <a:prstGeom prst="parallelogram">
              <a:avLst>
                <a:gd name="adj" fmla="val 52954"/>
              </a:avLst>
            </a:prstGeom>
            <a:gradFill rotWithShape="0">
              <a:gsLst>
                <a:gs pos="0">
                  <a:schemeClr val="accent2"/>
                </a:gs>
                <a:gs pos="100000">
                  <a:schemeClr val="accent1"/>
                </a:gs>
              </a:gsLst>
              <a:lin ang="540000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1049" name="AutoShape 5">
              <a:extLst>
                <a:ext uri="{FF2B5EF4-FFF2-40B4-BE49-F238E27FC236}">
                  <a16:creationId xmlns:a16="http://schemas.microsoft.com/office/drawing/2014/main" id="{BBA49AA6-0B65-6C6F-6D09-22C47AAE2BEC}"/>
                </a:ext>
              </a:extLst>
            </p:cNvPr>
            <p:cNvSpPr>
              <a:spLocks noChangeArrowheads="1"/>
            </p:cNvSpPr>
            <p:nvPr/>
          </p:nvSpPr>
          <p:spPr bwMode="auto">
            <a:xfrm rot="10800000" flipH="1">
              <a:off x="5407" y="462"/>
              <a:ext cx="138" cy="335"/>
            </a:xfrm>
            <a:prstGeom prst="parallelogram">
              <a:avLst>
                <a:gd name="adj" fmla="val 52954"/>
              </a:avLst>
            </a:prstGeom>
            <a:gradFill rotWithShape="0">
              <a:gsLst>
                <a:gs pos="0">
                  <a:schemeClr val="accent2"/>
                </a:gs>
                <a:gs pos="100000">
                  <a:schemeClr val="accent1"/>
                </a:gs>
              </a:gsLst>
              <a:lin ang="540000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1050" name="AutoShape 6">
              <a:extLst>
                <a:ext uri="{FF2B5EF4-FFF2-40B4-BE49-F238E27FC236}">
                  <a16:creationId xmlns:a16="http://schemas.microsoft.com/office/drawing/2014/main" id="{D24C8F1F-2ED7-64A0-884B-17447D0B3215}"/>
                </a:ext>
              </a:extLst>
            </p:cNvPr>
            <p:cNvSpPr>
              <a:spLocks noChangeArrowheads="1"/>
            </p:cNvSpPr>
            <p:nvPr/>
          </p:nvSpPr>
          <p:spPr bwMode="auto">
            <a:xfrm rot="10800000" flipH="1">
              <a:off x="5247" y="462"/>
              <a:ext cx="138" cy="335"/>
            </a:xfrm>
            <a:prstGeom prst="parallelogram">
              <a:avLst>
                <a:gd name="adj" fmla="val 52954"/>
              </a:avLst>
            </a:prstGeom>
            <a:gradFill rotWithShape="0">
              <a:gsLst>
                <a:gs pos="0">
                  <a:schemeClr val="accent2"/>
                </a:gs>
                <a:gs pos="100000">
                  <a:schemeClr val="accent1"/>
                </a:gs>
              </a:gsLst>
              <a:lin ang="540000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grpSp>
      <p:grpSp>
        <p:nvGrpSpPr>
          <p:cNvPr id="1027" name="Group 7">
            <a:extLst>
              <a:ext uri="{FF2B5EF4-FFF2-40B4-BE49-F238E27FC236}">
                <a16:creationId xmlns:a16="http://schemas.microsoft.com/office/drawing/2014/main" id="{3ECBA786-BBC4-42B5-1739-5E32B702D682}"/>
              </a:ext>
            </a:extLst>
          </p:cNvPr>
          <p:cNvGrpSpPr>
            <a:grpSpLocks/>
          </p:cNvGrpSpPr>
          <p:nvPr/>
        </p:nvGrpSpPr>
        <p:grpSpPr bwMode="auto">
          <a:xfrm>
            <a:off x="77788" y="6040438"/>
            <a:ext cx="531812" cy="727075"/>
            <a:chOff x="49" y="3805"/>
            <a:chExt cx="335" cy="458"/>
          </a:xfrm>
        </p:grpSpPr>
        <p:sp>
          <p:nvSpPr>
            <p:cNvPr id="1045" name="AutoShape 8">
              <a:extLst>
                <a:ext uri="{FF2B5EF4-FFF2-40B4-BE49-F238E27FC236}">
                  <a16:creationId xmlns:a16="http://schemas.microsoft.com/office/drawing/2014/main" id="{BD542AFC-22C8-5C4B-AAAC-F85BB0B9EF7C}"/>
                </a:ext>
              </a:extLst>
            </p:cNvPr>
            <p:cNvSpPr>
              <a:spLocks noChangeArrowheads="1"/>
            </p:cNvSpPr>
            <p:nvPr/>
          </p:nvSpPr>
          <p:spPr bwMode="auto">
            <a:xfrm rot="5400000" flipH="1">
              <a:off x="147" y="3705"/>
              <a:ext cx="137" cy="335"/>
            </a:xfrm>
            <a:prstGeom prst="parallelogram">
              <a:avLst>
                <a:gd name="adj" fmla="val 52954"/>
              </a:avLst>
            </a:prstGeom>
            <a:gradFill rotWithShape="0">
              <a:gsLst>
                <a:gs pos="0">
                  <a:schemeClr val="accent1"/>
                </a:gs>
                <a:gs pos="100000">
                  <a:schemeClr val="accent2"/>
                </a:gs>
              </a:gsLst>
              <a:lin ang="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1046" name="AutoShape 9">
              <a:extLst>
                <a:ext uri="{FF2B5EF4-FFF2-40B4-BE49-F238E27FC236}">
                  <a16:creationId xmlns:a16="http://schemas.microsoft.com/office/drawing/2014/main" id="{95F4103E-6E3F-DAFD-7E53-87AA626FF37F}"/>
                </a:ext>
              </a:extLst>
            </p:cNvPr>
            <p:cNvSpPr>
              <a:spLocks noChangeArrowheads="1"/>
            </p:cNvSpPr>
            <p:nvPr/>
          </p:nvSpPr>
          <p:spPr bwMode="auto">
            <a:xfrm rot="5400000" flipH="1">
              <a:off x="141" y="3869"/>
              <a:ext cx="138" cy="335"/>
            </a:xfrm>
            <a:prstGeom prst="parallelogram">
              <a:avLst>
                <a:gd name="adj" fmla="val 52954"/>
              </a:avLst>
            </a:prstGeom>
            <a:gradFill rotWithShape="0">
              <a:gsLst>
                <a:gs pos="0">
                  <a:schemeClr val="accent1"/>
                </a:gs>
                <a:gs pos="100000">
                  <a:schemeClr val="accent2"/>
                </a:gs>
              </a:gsLst>
              <a:lin ang="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1047" name="AutoShape 10">
              <a:extLst>
                <a:ext uri="{FF2B5EF4-FFF2-40B4-BE49-F238E27FC236}">
                  <a16:creationId xmlns:a16="http://schemas.microsoft.com/office/drawing/2014/main" id="{9D605057-0260-99A1-6586-19FE24AE7DE2}"/>
                </a:ext>
              </a:extLst>
            </p:cNvPr>
            <p:cNvSpPr>
              <a:spLocks noChangeArrowheads="1"/>
            </p:cNvSpPr>
            <p:nvPr/>
          </p:nvSpPr>
          <p:spPr bwMode="auto">
            <a:xfrm rot="5400000" flipH="1">
              <a:off x="141" y="4028"/>
              <a:ext cx="138" cy="335"/>
            </a:xfrm>
            <a:prstGeom prst="parallelogram">
              <a:avLst>
                <a:gd name="adj" fmla="val 52954"/>
              </a:avLst>
            </a:prstGeom>
            <a:gradFill rotWithShape="0">
              <a:gsLst>
                <a:gs pos="0">
                  <a:schemeClr val="accent1"/>
                </a:gs>
                <a:gs pos="100000">
                  <a:schemeClr val="accent2"/>
                </a:gs>
              </a:gsLst>
              <a:lin ang="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grpSp>
      <p:sp>
        <p:nvSpPr>
          <p:cNvPr id="3083" name="Rectangle 11">
            <a:extLst>
              <a:ext uri="{FF2B5EF4-FFF2-40B4-BE49-F238E27FC236}">
                <a16:creationId xmlns:a16="http://schemas.microsoft.com/office/drawing/2014/main" id="{3B04A77F-A7A0-B270-62FE-0CA5F60A028C}"/>
              </a:ext>
            </a:extLst>
          </p:cNvPr>
          <p:cNvSpPr>
            <a:spLocks noGrp="1" noChangeArrowheads="1"/>
          </p:cNvSpPr>
          <p:nvPr>
            <p:ph type="body" idx="1"/>
          </p:nvPr>
        </p:nvSpPr>
        <p:spPr bwMode="auto">
          <a:xfrm>
            <a:off x="609600" y="1266825"/>
            <a:ext cx="8305800" cy="4905375"/>
          </a:xfrm>
          <a:prstGeom prst="rect">
            <a:avLst/>
          </a:prstGeom>
          <a:noFill/>
          <a:ln>
            <a:noFill/>
          </a:ln>
        </p:spPr>
        <p:txBody>
          <a:bodyPr vert="horz" wrap="square" lIns="91440" tIns="45720" rIns="91440" bIns="45720" numCol="1" anchor="t" anchorCtr="0" compatLnSpc="1"/>
          <a:lstStyle/>
          <a:p>
            <a:pPr lvl="0"/>
            <a:r>
              <a:rPr lang="en-US" altLang="ar-EG" noProof="1"/>
              <a:t>Click to edit Master text styles</a:t>
            </a:r>
          </a:p>
          <a:p>
            <a:pPr lvl="1"/>
            <a:r>
              <a:rPr lang="en-US" altLang="ar-EG" noProof="1"/>
              <a:t>Second level</a:t>
            </a:r>
          </a:p>
          <a:p>
            <a:pPr lvl="2"/>
            <a:r>
              <a:rPr lang="en-US" altLang="ar-EG" noProof="1"/>
              <a:t>Third level</a:t>
            </a:r>
          </a:p>
          <a:p>
            <a:pPr lvl="3"/>
            <a:r>
              <a:rPr lang="en-US" altLang="ar-EG" noProof="1"/>
              <a:t>Fourth level</a:t>
            </a:r>
          </a:p>
          <a:p>
            <a:pPr lvl="4"/>
            <a:r>
              <a:rPr lang="en-US" altLang="ar-EG" noProof="1"/>
              <a:t>Fifth level</a:t>
            </a:r>
          </a:p>
        </p:txBody>
      </p:sp>
      <p:sp>
        <p:nvSpPr>
          <p:cNvPr id="3084" name="Rectangle 12">
            <a:extLst>
              <a:ext uri="{FF2B5EF4-FFF2-40B4-BE49-F238E27FC236}">
                <a16:creationId xmlns:a16="http://schemas.microsoft.com/office/drawing/2014/main" id="{2C20377C-CF6E-25A0-51DC-8577AF1A25CC}"/>
              </a:ext>
            </a:extLst>
          </p:cNvPr>
          <p:cNvSpPr>
            <a:spLocks noGrp="1" noChangeArrowheads="1"/>
          </p:cNvSpPr>
          <p:nvPr>
            <p:ph type="dt" sz="half" idx="2"/>
          </p:nvPr>
        </p:nvSpPr>
        <p:spPr bwMode="auto">
          <a:xfrm>
            <a:off x="1225550" y="6248400"/>
            <a:ext cx="1905000" cy="457200"/>
          </a:xfrm>
          <a:prstGeom prst="rect">
            <a:avLst/>
          </a:prstGeom>
          <a:noFill/>
          <a:ln>
            <a:noFill/>
          </a:ln>
        </p:spPr>
        <p:txBody>
          <a:bodyPr vert="horz" wrap="square" lIns="91440" tIns="45720" rIns="91440" bIns="45720" numCol="1" anchor="t" anchorCtr="0" compatLnSpc="1"/>
          <a:lstStyle>
            <a:lvl1pPr algn="l" eaLnBrk="0" hangingPunct="0">
              <a:spcBef>
                <a:spcPct val="50000"/>
              </a:spcBef>
              <a:defRPr sz="1400">
                <a:latin typeface="Arial Narrow" panose="020B0606020202030204" pitchFamily="34" charset="0"/>
              </a:defRPr>
            </a:lvl1pPr>
          </a:lstStyle>
          <a:p>
            <a:pPr>
              <a:defRPr/>
            </a:pPr>
            <a:endParaRPr lang="en-US" altLang="ar-EG"/>
          </a:p>
        </p:txBody>
      </p:sp>
      <p:sp>
        <p:nvSpPr>
          <p:cNvPr id="3086" name="Rectangle 14">
            <a:extLst>
              <a:ext uri="{FF2B5EF4-FFF2-40B4-BE49-F238E27FC236}">
                <a16:creationId xmlns:a16="http://schemas.microsoft.com/office/drawing/2014/main" id="{1EDFB956-8CAC-FCB5-68D5-4FA84C6A12E9}"/>
              </a:ext>
            </a:extLst>
          </p:cNvPr>
          <p:cNvSpPr>
            <a:spLocks noGrp="1" noChangeArrowheads="1"/>
          </p:cNvSpPr>
          <p:nvPr>
            <p:ph type="sldNum" sz="quarter" idx="4"/>
          </p:nvPr>
        </p:nvSpPr>
        <p:spPr bwMode="auto">
          <a:xfrm>
            <a:off x="7061200" y="6426200"/>
            <a:ext cx="1905000" cy="304800"/>
          </a:xfrm>
          <a:prstGeom prst="rect">
            <a:avLst/>
          </a:prstGeom>
          <a:noFill/>
          <a:ln>
            <a:noFill/>
          </a:ln>
        </p:spPr>
        <p:txBody>
          <a:bodyPr vert="horz" wrap="square" lIns="91440" tIns="45720" rIns="91440" bIns="45720" numCol="1" anchor="t" anchorCtr="0" compatLnSpc="1">
            <a:prstTxWarp prst="textNoShape">
              <a:avLst/>
            </a:prstTxWarp>
          </a:bodyPr>
          <a:lstStyle>
            <a:lvl1pPr algn="r" eaLnBrk="0" hangingPunct="0">
              <a:spcBef>
                <a:spcPct val="50000"/>
              </a:spcBef>
              <a:defRPr sz="1400">
                <a:latin typeface="Arial Narrow" panose="020B0606020202030204" pitchFamily="34" charset="0"/>
              </a:defRPr>
            </a:lvl1pPr>
          </a:lstStyle>
          <a:p>
            <a:pPr>
              <a:defRPr/>
            </a:pPr>
            <a:r>
              <a:rPr lang="en-US" altLang="ar-EG"/>
              <a:t>1-</a:t>
            </a:r>
            <a:fld id="{E3DF0E3B-0C5C-47B6-ADC6-70760F8607F7}" type="slidenum">
              <a:rPr lang="en-US" altLang="ar-EG" smtClean="0"/>
              <a:pPr>
                <a:defRPr/>
              </a:pPr>
              <a:t>‹#›</a:t>
            </a:fld>
            <a:endParaRPr lang="en-US" altLang="ar-EG"/>
          </a:p>
        </p:txBody>
      </p:sp>
      <p:sp>
        <p:nvSpPr>
          <p:cNvPr id="1037" name="Rectangle 15">
            <a:extLst>
              <a:ext uri="{FF2B5EF4-FFF2-40B4-BE49-F238E27FC236}">
                <a16:creationId xmlns:a16="http://schemas.microsoft.com/office/drawing/2014/main" id="{4D624A75-425F-75B0-1D4E-2FB7B3957897}"/>
              </a:ext>
            </a:extLst>
          </p:cNvPr>
          <p:cNvSpPr>
            <a:spLocks noChangeArrowheads="1"/>
          </p:cNvSpPr>
          <p:nvPr/>
        </p:nvSpPr>
        <p:spPr bwMode="auto">
          <a:xfrm>
            <a:off x="227013" y="0"/>
            <a:ext cx="228600" cy="6858000"/>
          </a:xfrm>
          <a:prstGeom prst="rect">
            <a:avLst/>
          </a:prstGeom>
          <a:gradFill rotWithShape="0">
            <a:gsLst>
              <a:gs pos="0">
                <a:schemeClr val="bg2"/>
              </a:gs>
              <a:gs pos="50000">
                <a:schemeClr val="folHlink"/>
              </a:gs>
              <a:gs pos="100000">
                <a:schemeClr val="bg2"/>
              </a:gs>
            </a:gsLst>
            <a:lin ang="0" scaled="1"/>
          </a:gradFill>
          <a:ln>
            <a:noFill/>
          </a:ln>
        </p:spPr>
        <p:txBody>
          <a:bodyPr wrap="none" anchor="ctr"/>
          <a:lstStyle/>
          <a:p>
            <a:pPr algn="ctr">
              <a:defRPr/>
            </a:pPr>
            <a:endParaRPr lang="en-US" altLang="en-US"/>
          </a:p>
        </p:txBody>
      </p:sp>
      <p:sp>
        <p:nvSpPr>
          <p:cNvPr id="1038" name="AutoShape 16">
            <a:extLst>
              <a:ext uri="{FF2B5EF4-FFF2-40B4-BE49-F238E27FC236}">
                <a16:creationId xmlns:a16="http://schemas.microsoft.com/office/drawing/2014/main" id="{BF2DEC09-6D16-874E-CFA6-E074B3B72C56}"/>
              </a:ext>
            </a:extLst>
          </p:cNvPr>
          <p:cNvSpPr>
            <a:spLocks noChangeArrowheads="1"/>
          </p:cNvSpPr>
          <p:nvPr/>
        </p:nvSpPr>
        <p:spPr bwMode="auto">
          <a:xfrm flipH="1">
            <a:off x="304800" y="914400"/>
            <a:ext cx="8839200" cy="228600"/>
          </a:xfrm>
          <a:prstGeom prst="homePlate">
            <a:avLst>
              <a:gd name="adj" fmla="val 67846"/>
            </a:avLst>
          </a:prstGeom>
          <a:gradFill rotWithShape="0">
            <a:gsLst>
              <a:gs pos="0">
                <a:schemeClr val="bg2"/>
              </a:gs>
              <a:gs pos="50000">
                <a:schemeClr val="folHlink"/>
              </a:gs>
              <a:gs pos="100000">
                <a:schemeClr val="bg2"/>
              </a:gs>
            </a:gsLst>
            <a:lin ang="5400000" scaled="1"/>
          </a:gradFill>
          <a:ln>
            <a:noFill/>
          </a:ln>
        </p:spPr>
        <p:txBody>
          <a:bodyPr wrap="none" anchor="ctr"/>
          <a:lstStyle/>
          <a:p>
            <a:pPr algn="ctr">
              <a:defRPr/>
            </a:pPr>
            <a:endParaRPr lang="en-US" altLang="en-US"/>
          </a:p>
        </p:txBody>
      </p:sp>
      <p:sp>
        <p:nvSpPr>
          <p:cNvPr id="1033" name="Rectangle 17">
            <a:extLst>
              <a:ext uri="{FF2B5EF4-FFF2-40B4-BE49-F238E27FC236}">
                <a16:creationId xmlns:a16="http://schemas.microsoft.com/office/drawing/2014/main" id="{F08B8991-77BF-45B4-D449-6E18E5EB1185}"/>
              </a:ext>
            </a:extLst>
          </p:cNvPr>
          <p:cNvSpPr>
            <a:spLocks noChangeArrowheads="1"/>
          </p:cNvSpPr>
          <p:nvPr/>
        </p:nvSpPr>
        <p:spPr bwMode="auto">
          <a:xfrm>
            <a:off x="1981200" y="2179638"/>
            <a:ext cx="190500" cy="4678362"/>
          </a:xfrm>
          <a:prstGeom prst="rect">
            <a:avLst/>
          </a:prstGeom>
          <a:no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grpSp>
        <p:nvGrpSpPr>
          <p:cNvPr id="1034" name="Group 18">
            <a:extLst>
              <a:ext uri="{FF2B5EF4-FFF2-40B4-BE49-F238E27FC236}">
                <a16:creationId xmlns:a16="http://schemas.microsoft.com/office/drawing/2014/main" id="{CF6C37A0-497C-E555-0A9D-30EF81433769}"/>
              </a:ext>
            </a:extLst>
          </p:cNvPr>
          <p:cNvGrpSpPr>
            <a:grpSpLocks/>
          </p:cNvGrpSpPr>
          <p:nvPr/>
        </p:nvGrpSpPr>
        <p:grpSpPr bwMode="auto">
          <a:xfrm>
            <a:off x="77788" y="5903913"/>
            <a:ext cx="533400" cy="749300"/>
            <a:chOff x="49" y="3719"/>
            <a:chExt cx="336" cy="472"/>
          </a:xfrm>
        </p:grpSpPr>
        <p:sp>
          <p:nvSpPr>
            <p:cNvPr id="1042" name="AutoShape 19">
              <a:extLst>
                <a:ext uri="{FF2B5EF4-FFF2-40B4-BE49-F238E27FC236}">
                  <a16:creationId xmlns:a16="http://schemas.microsoft.com/office/drawing/2014/main" id="{0D0BEDF0-2CB5-CEE7-5FB4-E3D5A3F9DA2E}"/>
                </a:ext>
              </a:extLst>
            </p:cNvPr>
            <p:cNvSpPr>
              <a:spLocks noChangeArrowheads="1"/>
            </p:cNvSpPr>
            <p:nvPr/>
          </p:nvSpPr>
          <p:spPr bwMode="auto">
            <a:xfrm rot="-5400000">
              <a:off x="136" y="3628"/>
              <a:ext cx="150" cy="335"/>
            </a:xfrm>
            <a:prstGeom prst="parallelogram">
              <a:avLst>
                <a:gd name="adj" fmla="val 52954"/>
              </a:avLst>
            </a:prstGeom>
            <a:gradFill rotWithShape="0">
              <a:gsLst>
                <a:gs pos="0">
                  <a:schemeClr val="accent2"/>
                </a:gs>
                <a:gs pos="100000">
                  <a:schemeClr val="accent1"/>
                </a:gs>
              </a:gsLst>
              <a:lin ang="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1043" name="AutoShape 20">
              <a:extLst>
                <a:ext uri="{FF2B5EF4-FFF2-40B4-BE49-F238E27FC236}">
                  <a16:creationId xmlns:a16="http://schemas.microsoft.com/office/drawing/2014/main" id="{E578D0EA-F074-F814-DEAD-1B00038EDA7C}"/>
                </a:ext>
              </a:extLst>
            </p:cNvPr>
            <p:cNvSpPr>
              <a:spLocks noChangeArrowheads="1"/>
            </p:cNvSpPr>
            <p:nvPr/>
          </p:nvSpPr>
          <p:spPr bwMode="auto">
            <a:xfrm rot="-5400000">
              <a:off x="140" y="3785"/>
              <a:ext cx="151" cy="335"/>
            </a:xfrm>
            <a:prstGeom prst="parallelogram">
              <a:avLst>
                <a:gd name="adj" fmla="val 52954"/>
              </a:avLst>
            </a:prstGeom>
            <a:gradFill rotWithShape="0">
              <a:gsLst>
                <a:gs pos="0">
                  <a:schemeClr val="accent2"/>
                </a:gs>
                <a:gs pos="100000">
                  <a:schemeClr val="accent1"/>
                </a:gs>
              </a:gsLst>
              <a:lin ang="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1044" name="AutoShape 21">
              <a:extLst>
                <a:ext uri="{FF2B5EF4-FFF2-40B4-BE49-F238E27FC236}">
                  <a16:creationId xmlns:a16="http://schemas.microsoft.com/office/drawing/2014/main" id="{57EB1764-9B58-23B9-8D4D-9662FAA09588}"/>
                </a:ext>
              </a:extLst>
            </p:cNvPr>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grpSp>
      <p:sp>
        <p:nvSpPr>
          <p:cNvPr id="3094" name="Rectangle 22">
            <a:extLst>
              <a:ext uri="{FF2B5EF4-FFF2-40B4-BE49-F238E27FC236}">
                <a16:creationId xmlns:a16="http://schemas.microsoft.com/office/drawing/2014/main" id="{2ACD917A-F2C7-363A-5696-28122935DCA0}"/>
              </a:ext>
            </a:extLst>
          </p:cNvPr>
          <p:cNvSpPr>
            <a:spLocks noGrp="1" noChangeArrowheads="1"/>
          </p:cNvSpPr>
          <p:nvPr>
            <p:ph type="title"/>
          </p:nvPr>
        </p:nvSpPr>
        <p:spPr bwMode="auto">
          <a:xfrm>
            <a:off x="609600" y="152400"/>
            <a:ext cx="7588250" cy="685800"/>
          </a:xfrm>
          <a:prstGeom prst="rect">
            <a:avLst/>
          </a:prstGeom>
          <a:noFill/>
          <a:ln>
            <a:noFill/>
          </a:ln>
        </p:spPr>
        <p:txBody>
          <a:bodyPr vert="horz" wrap="square" lIns="91440" tIns="45720" rIns="91440" bIns="45720" numCol="1" anchor="b" anchorCtr="0" compatLnSpc="1"/>
          <a:lstStyle/>
          <a:p>
            <a:pPr lvl="0"/>
            <a:r>
              <a:rPr lang="en-US" altLang="ar-EG" noProof="1"/>
              <a:t>Click to edit Master title style</a:t>
            </a:r>
          </a:p>
        </p:txBody>
      </p:sp>
      <p:grpSp>
        <p:nvGrpSpPr>
          <p:cNvPr id="1036" name="Group 23">
            <a:extLst>
              <a:ext uri="{FF2B5EF4-FFF2-40B4-BE49-F238E27FC236}">
                <a16:creationId xmlns:a16="http://schemas.microsoft.com/office/drawing/2014/main" id="{3B11C098-B2BB-EC29-F133-D12B0092892B}"/>
              </a:ext>
            </a:extLst>
          </p:cNvPr>
          <p:cNvGrpSpPr>
            <a:grpSpLocks/>
          </p:cNvGrpSpPr>
          <p:nvPr/>
        </p:nvGrpSpPr>
        <p:grpSpPr bwMode="auto">
          <a:xfrm>
            <a:off x="8189913" y="731838"/>
            <a:ext cx="739775" cy="533400"/>
            <a:chOff x="5159" y="461"/>
            <a:chExt cx="466" cy="336"/>
          </a:xfrm>
        </p:grpSpPr>
        <p:sp>
          <p:nvSpPr>
            <p:cNvPr id="1039" name="AutoShape 24">
              <a:extLst>
                <a:ext uri="{FF2B5EF4-FFF2-40B4-BE49-F238E27FC236}">
                  <a16:creationId xmlns:a16="http://schemas.microsoft.com/office/drawing/2014/main" id="{8DF28479-BED0-B6D1-477B-3E1A3B205AFC}"/>
                </a:ext>
              </a:extLst>
            </p:cNvPr>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1040" name="AutoShape 25">
              <a:extLst>
                <a:ext uri="{FF2B5EF4-FFF2-40B4-BE49-F238E27FC236}">
                  <a16:creationId xmlns:a16="http://schemas.microsoft.com/office/drawing/2014/main" id="{5DBC7055-7CB0-4D11-A66A-2E4819FBA58B}"/>
                </a:ext>
              </a:extLst>
            </p:cNvPr>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1041" name="AutoShape 26">
              <a:extLst>
                <a:ext uri="{FF2B5EF4-FFF2-40B4-BE49-F238E27FC236}">
                  <a16:creationId xmlns:a16="http://schemas.microsoft.com/office/drawing/2014/main" id="{6AB2F937-4552-CBC9-7AA8-A888975677D6}"/>
                </a:ext>
              </a:extLst>
            </p:cNvPr>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grpSp>
      <p:sp>
        <p:nvSpPr>
          <p:cNvPr id="2" name="Rectangle 28">
            <a:extLst>
              <a:ext uri="{FF2B5EF4-FFF2-40B4-BE49-F238E27FC236}">
                <a16:creationId xmlns:a16="http://schemas.microsoft.com/office/drawing/2014/main" id="{1598A600-6DA6-C007-C2B5-E251599E563B}"/>
              </a:ext>
            </a:extLst>
          </p:cNvPr>
          <p:cNvSpPr>
            <a:spLocks noChangeArrowheads="1"/>
          </p:cNvSpPr>
          <p:nvPr userDrawn="1"/>
        </p:nvSpPr>
        <p:spPr bwMode="auto">
          <a:xfrm>
            <a:off x="685800" y="6197600"/>
            <a:ext cx="3886200" cy="533400"/>
          </a:xfrm>
          <a:prstGeom prst="rect">
            <a:avLst/>
          </a:prstGeom>
          <a:noFill/>
          <a:ln>
            <a:noFill/>
          </a:ln>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ar-EG" sz="800">
                <a:latin typeface="Arial" panose="020B0604020202020204" pitchFamily="34" charset="0"/>
                <a:ea typeface="ヒラギノ角ゴ Pro W3" pitchFamily="84" charset="-128"/>
              </a:rPr>
              <a:t>Copyright © 2007 Pearson Addison-Wesley. All rights reserved.</a:t>
            </a:r>
            <a:endParaRPr lang="en-US" altLang="ar-EG" sz="900">
              <a:latin typeface="Arial" panose="020B0604020202020204" pitchFamily="34" charset="0"/>
              <a:ea typeface="ヒラギノ角ゴ Pro W3" pitchFamily="84" charset="-128"/>
            </a:endParaRPr>
          </a:p>
        </p:txBody>
      </p:sp>
      <p:sp>
        <p:nvSpPr>
          <p:cNvPr id="3" name="Rectangle 29">
            <a:extLst>
              <a:ext uri="{FF2B5EF4-FFF2-40B4-BE49-F238E27FC236}">
                <a16:creationId xmlns:a16="http://schemas.microsoft.com/office/drawing/2014/main" id="{0C508264-8C8C-0C73-94BB-84FC8B67ED65}"/>
              </a:ext>
            </a:extLst>
          </p:cNvPr>
          <p:cNvSpPr>
            <a:spLocks noGrp="1" noChangeArrowheads="1"/>
          </p:cNvSpPr>
          <p:nvPr userDrawn="1"/>
        </p:nvSpPr>
        <p:spPr bwMode="auto">
          <a:xfrm>
            <a:off x="2743200" y="6477000"/>
            <a:ext cx="6400800" cy="304800"/>
          </a:xfrm>
          <a:prstGeom prst="rect">
            <a:avLst/>
          </a:prstGeom>
          <a:noFill/>
          <a:ln>
            <a:noFill/>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ar-EG" sz="1000">
                <a:latin typeface="Arial Narrow" panose="020B0606020202030204" pitchFamily="34" charset="0"/>
                <a:ea typeface="ヒラギノ角ゴ Pro W3" pitchFamily="84" charset="-128"/>
              </a:rPr>
              <a:t>A. Levitin </a:t>
            </a:r>
            <a:r>
              <a:rPr lang="en-US" altLang="ar-EG" sz="1000">
                <a:latin typeface="Arial" panose="020B0604020202020204" pitchFamily="34" charset="0"/>
                <a:ea typeface="ヒラギノ角ゴ Pro W3" pitchFamily="84" charset="-128"/>
              </a:rPr>
              <a:t>“</a:t>
            </a:r>
            <a:r>
              <a:rPr lang="en-US" altLang="ar-EG" sz="1000">
                <a:latin typeface="Arial Narrow" panose="020B0606020202030204" pitchFamily="34" charset="0"/>
                <a:ea typeface="ヒラギノ角ゴ Pro W3" pitchFamily="84" charset="-128"/>
              </a:rPr>
              <a:t>Introduction to the Design &amp; Analysis of Algorithms,</a:t>
            </a:r>
            <a:r>
              <a:rPr lang="en-US" altLang="ar-EG" sz="1000">
                <a:latin typeface="Arial" panose="020B0604020202020204" pitchFamily="34" charset="0"/>
                <a:ea typeface="ヒラギノ角ゴ Pro W3" pitchFamily="84" charset="-128"/>
              </a:rPr>
              <a:t>”</a:t>
            </a:r>
            <a:r>
              <a:rPr lang="en-US" altLang="ar-EG" sz="1000">
                <a:latin typeface="Arial Narrow" panose="020B0606020202030204" pitchFamily="34" charset="0"/>
                <a:ea typeface="ヒラギノ角ゴ Pro W3" pitchFamily="84" charset="-128"/>
              </a:rPr>
              <a:t> 2</a:t>
            </a:r>
            <a:r>
              <a:rPr lang="en-US" altLang="ar-EG" sz="1000" baseline="30000">
                <a:latin typeface="Arial Narrow" panose="020B0606020202030204" pitchFamily="34" charset="0"/>
                <a:ea typeface="ヒラギノ角ゴ Pro W3" pitchFamily="84" charset="-128"/>
              </a:rPr>
              <a:t>nd</a:t>
            </a:r>
            <a:r>
              <a:rPr lang="en-US" altLang="ar-EG" sz="1000">
                <a:latin typeface="Arial Narrow" panose="020B0606020202030204" pitchFamily="34" charset="0"/>
                <a:ea typeface="ヒラギノ角ゴ Pro W3" pitchFamily="84" charset="-128"/>
              </a:rPr>
              <a:t> ed., Ch. 1</a:t>
            </a:r>
          </a:p>
        </p:txBody>
      </p:sp>
    </p:spTree>
  </p:cSld>
  <p:clrMap bg1="dk2" tx1="lt1" bg2="dk1" tx2="lt2" accent1="accent1" accent2="accent2" accent3="accent3" accent4="accent4" accent5="accent5" accent6="accent6" hlink="hlink" folHlink="folHlink"/>
  <p:sldLayoutIdLst>
    <p:sldLayoutId id="2147483745"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0.png"/><Relationship Id="rId7" Type="http://schemas.openxmlformats.org/officeDocument/2006/relationships/customXml" Target="../ink/ink1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ustomXml" Target="../ink/ink1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customXml" Target="../ink/ink14.xml"/><Relationship Id="rId12"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customXml" Target="../ink/ink16.xml"/><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customXml" Target="../ink/ink1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1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customXml" Target="../ink/ink20.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6" Type="http://schemas.openxmlformats.org/officeDocument/2006/relationships/customXml" Target="../ink/ink31.xml"/><Relationship Id="rId21" Type="http://schemas.openxmlformats.org/officeDocument/2006/relationships/image" Target="../media/image50.png"/><Relationship Id="rId42" Type="http://schemas.openxmlformats.org/officeDocument/2006/relationships/customXml" Target="../ink/ink39.xml"/><Relationship Id="rId47" Type="http://schemas.openxmlformats.org/officeDocument/2006/relationships/image" Target="../media/image63.png"/><Relationship Id="rId63" Type="http://schemas.openxmlformats.org/officeDocument/2006/relationships/image" Target="../media/image72.png"/><Relationship Id="rId68" Type="http://schemas.openxmlformats.org/officeDocument/2006/relationships/customXml" Target="../ink/ink52.xml"/><Relationship Id="rId16" Type="http://schemas.openxmlformats.org/officeDocument/2006/relationships/customXml" Target="../ink/ink26.xml"/><Relationship Id="rId11" Type="http://schemas.openxmlformats.org/officeDocument/2006/relationships/image" Target="../media/image450.png"/><Relationship Id="rId32" Type="http://schemas.openxmlformats.org/officeDocument/2006/relationships/customXml" Target="../ink/ink34.xml"/><Relationship Id="rId37" Type="http://schemas.openxmlformats.org/officeDocument/2006/relationships/image" Target="../media/image58.png"/><Relationship Id="rId53" Type="http://schemas.openxmlformats.org/officeDocument/2006/relationships/image" Target="../media/image66.png"/><Relationship Id="rId58" Type="http://schemas.openxmlformats.org/officeDocument/2006/relationships/customXml" Target="../ink/ink47.xml"/><Relationship Id="rId74" Type="http://schemas.openxmlformats.org/officeDocument/2006/relationships/customXml" Target="../ink/ink55.xml"/><Relationship Id="rId79" Type="http://schemas.openxmlformats.org/officeDocument/2006/relationships/image" Target="../media/image80.png"/><Relationship Id="rId5" Type="http://schemas.openxmlformats.org/officeDocument/2006/relationships/customXml" Target="../ink/ink21.xml"/><Relationship Id="rId61" Type="http://schemas.openxmlformats.org/officeDocument/2006/relationships/image" Target="../media/image71.png"/><Relationship Id="rId82" Type="http://schemas.openxmlformats.org/officeDocument/2006/relationships/customXml" Target="../ink/ink59.xml"/><Relationship Id="rId19" Type="http://schemas.openxmlformats.org/officeDocument/2006/relationships/image" Target="../media/image49.png"/><Relationship Id="rId14" Type="http://schemas.openxmlformats.org/officeDocument/2006/relationships/customXml" Target="../ink/ink25.xml"/><Relationship Id="rId22" Type="http://schemas.openxmlformats.org/officeDocument/2006/relationships/customXml" Target="../ink/ink29.xml"/><Relationship Id="rId27" Type="http://schemas.openxmlformats.org/officeDocument/2006/relationships/image" Target="../media/image53.png"/><Relationship Id="rId30" Type="http://schemas.openxmlformats.org/officeDocument/2006/relationships/customXml" Target="../ink/ink33.xml"/><Relationship Id="rId35" Type="http://schemas.openxmlformats.org/officeDocument/2006/relationships/image" Target="../media/image57.png"/><Relationship Id="rId43" Type="http://schemas.openxmlformats.org/officeDocument/2006/relationships/image" Target="../media/image61.png"/><Relationship Id="rId48" Type="http://schemas.openxmlformats.org/officeDocument/2006/relationships/customXml" Target="../ink/ink42.xml"/><Relationship Id="rId56" Type="http://schemas.openxmlformats.org/officeDocument/2006/relationships/customXml" Target="../ink/ink46.xml"/><Relationship Id="rId64" Type="http://schemas.openxmlformats.org/officeDocument/2006/relationships/customXml" Target="../ink/ink50.xml"/><Relationship Id="rId69" Type="http://schemas.openxmlformats.org/officeDocument/2006/relationships/image" Target="../media/image75.png"/><Relationship Id="rId77" Type="http://schemas.openxmlformats.org/officeDocument/2006/relationships/image" Target="../media/image79.png"/><Relationship Id="rId8" Type="http://schemas.openxmlformats.org/officeDocument/2006/relationships/customXml" Target="../ink/ink22.xml"/><Relationship Id="rId51" Type="http://schemas.openxmlformats.org/officeDocument/2006/relationships/image" Target="../media/image65.png"/><Relationship Id="rId72" Type="http://schemas.openxmlformats.org/officeDocument/2006/relationships/customXml" Target="../ink/ink54.xml"/><Relationship Id="rId80" Type="http://schemas.openxmlformats.org/officeDocument/2006/relationships/customXml" Target="../ink/ink58.xml"/><Relationship Id="rId3" Type="http://schemas.openxmlformats.org/officeDocument/2006/relationships/image" Target="../media/image310.png"/><Relationship Id="rId12" Type="http://schemas.openxmlformats.org/officeDocument/2006/relationships/customXml" Target="../ink/ink24.xml"/><Relationship Id="rId17" Type="http://schemas.openxmlformats.org/officeDocument/2006/relationships/image" Target="../media/image48.png"/><Relationship Id="rId25" Type="http://schemas.openxmlformats.org/officeDocument/2006/relationships/image" Target="../media/image52.png"/><Relationship Id="rId33" Type="http://schemas.openxmlformats.org/officeDocument/2006/relationships/image" Target="../media/image56.png"/><Relationship Id="rId38" Type="http://schemas.openxmlformats.org/officeDocument/2006/relationships/customXml" Target="../ink/ink37.xml"/><Relationship Id="rId46" Type="http://schemas.openxmlformats.org/officeDocument/2006/relationships/customXml" Target="../ink/ink41.xml"/><Relationship Id="rId59" Type="http://schemas.openxmlformats.org/officeDocument/2006/relationships/image" Target="../media/image69.png"/><Relationship Id="rId67" Type="http://schemas.openxmlformats.org/officeDocument/2006/relationships/image" Target="../media/image74.png"/><Relationship Id="rId20" Type="http://schemas.openxmlformats.org/officeDocument/2006/relationships/customXml" Target="../ink/ink28.xml"/><Relationship Id="rId41" Type="http://schemas.openxmlformats.org/officeDocument/2006/relationships/image" Target="../media/image60.png"/><Relationship Id="rId54" Type="http://schemas.openxmlformats.org/officeDocument/2006/relationships/customXml" Target="../ink/ink45.xml"/><Relationship Id="rId62" Type="http://schemas.openxmlformats.org/officeDocument/2006/relationships/customXml" Target="../ink/ink49.xml"/><Relationship Id="rId70" Type="http://schemas.openxmlformats.org/officeDocument/2006/relationships/customXml" Target="../ink/ink53.xml"/><Relationship Id="rId75" Type="http://schemas.openxmlformats.org/officeDocument/2006/relationships/image" Target="../media/image78.png"/><Relationship Id="rId83" Type="http://schemas.openxmlformats.org/officeDocument/2006/relationships/image" Target="../media/image82.png"/><Relationship Id="rId1" Type="http://schemas.openxmlformats.org/officeDocument/2006/relationships/slideLayout" Target="../slideLayouts/slideLayout2.xml"/><Relationship Id="rId15" Type="http://schemas.openxmlformats.org/officeDocument/2006/relationships/image" Target="../media/image470.png"/><Relationship Id="rId23" Type="http://schemas.openxmlformats.org/officeDocument/2006/relationships/image" Target="../media/image51.png"/><Relationship Id="rId28" Type="http://schemas.openxmlformats.org/officeDocument/2006/relationships/customXml" Target="../ink/ink32.xml"/><Relationship Id="rId36" Type="http://schemas.openxmlformats.org/officeDocument/2006/relationships/customXml" Target="../ink/ink36.xml"/><Relationship Id="rId49" Type="http://schemas.openxmlformats.org/officeDocument/2006/relationships/image" Target="../media/image64.png"/><Relationship Id="rId57" Type="http://schemas.openxmlformats.org/officeDocument/2006/relationships/image" Target="../media/image68.png"/><Relationship Id="rId10" Type="http://schemas.openxmlformats.org/officeDocument/2006/relationships/customXml" Target="../ink/ink23.xml"/><Relationship Id="rId31" Type="http://schemas.openxmlformats.org/officeDocument/2006/relationships/image" Target="../media/image55.png"/><Relationship Id="rId44" Type="http://schemas.openxmlformats.org/officeDocument/2006/relationships/customXml" Target="../ink/ink40.xml"/><Relationship Id="rId52" Type="http://schemas.openxmlformats.org/officeDocument/2006/relationships/customXml" Target="../ink/ink44.xml"/><Relationship Id="rId60" Type="http://schemas.openxmlformats.org/officeDocument/2006/relationships/customXml" Target="../ink/ink48.xml"/><Relationship Id="rId65" Type="http://schemas.openxmlformats.org/officeDocument/2006/relationships/image" Target="../media/image73.png"/><Relationship Id="rId73" Type="http://schemas.openxmlformats.org/officeDocument/2006/relationships/image" Target="../media/image77.png"/><Relationship Id="rId78" Type="http://schemas.openxmlformats.org/officeDocument/2006/relationships/customXml" Target="../ink/ink57.xml"/><Relationship Id="rId81" Type="http://schemas.openxmlformats.org/officeDocument/2006/relationships/image" Target="../media/image81.png"/><Relationship Id="rId4" Type="http://schemas.openxmlformats.org/officeDocument/2006/relationships/image" Target="../media/image47.png"/><Relationship Id="rId9" Type="http://schemas.openxmlformats.org/officeDocument/2006/relationships/image" Target="../media/image440.png"/><Relationship Id="rId13" Type="http://schemas.openxmlformats.org/officeDocument/2006/relationships/image" Target="../media/image461.png"/><Relationship Id="rId18" Type="http://schemas.openxmlformats.org/officeDocument/2006/relationships/customXml" Target="../ink/ink27.xml"/><Relationship Id="rId39" Type="http://schemas.openxmlformats.org/officeDocument/2006/relationships/image" Target="../media/image59.png"/><Relationship Id="rId34" Type="http://schemas.openxmlformats.org/officeDocument/2006/relationships/customXml" Target="../ink/ink35.xml"/><Relationship Id="rId50" Type="http://schemas.openxmlformats.org/officeDocument/2006/relationships/customXml" Target="../ink/ink43.xml"/><Relationship Id="rId55" Type="http://schemas.openxmlformats.org/officeDocument/2006/relationships/image" Target="../media/image67.png"/><Relationship Id="rId76" Type="http://schemas.openxmlformats.org/officeDocument/2006/relationships/customXml" Target="../ink/ink56.xml"/><Relationship Id="rId7" Type="http://schemas.openxmlformats.org/officeDocument/2006/relationships/image" Target="../media/image431.png"/><Relationship Id="rId71" Type="http://schemas.openxmlformats.org/officeDocument/2006/relationships/image" Target="../media/image76.png"/><Relationship Id="rId2" Type="http://schemas.openxmlformats.org/officeDocument/2006/relationships/notesSlide" Target="../notesSlides/notesSlide24.xml"/><Relationship Id="rId29" Type="http://schemas.openxmlformats.org/officeDocument/2006/relationships/image" Target="../media/image54.png"/><Relationship Id="rId24" Type="http://schemas.openxmlformats.org/officeDocument/2006/relationships/customXml" Target="../ink/ink30.xml"/><Relationship Id="rId40" Type="http://schemas.openxmlformats.org/officeDocument/2006/relationships/customXml" Target="../ink/ink38.xml"/><Relationship Id="rId45" Type="http://schemas.openxmlformats.org/officeDocument/2006/relationships/image" Target="../media/image62.png"/><Relationship Id="rId66" Type="http://schemas.openxmlformats.org/officeDocument/2006/relationships/customXml" Target="../ink/ink51.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customXml" Target="../ink/ink60.xml"/></Relationships>
</file>

<file path=ppt/slides/_rels/slide3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61.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customXml" Target="../ink/ink6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customXml" Target="../ink/ink63.xml"/></Relationships>
</file>

<file path=ppt/slides/_rels/slide3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7.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11BAEC3-0C22-322F-9E13-3A2E7B43C066}"/>
              </a:ext>
            </a:extLst>
          </p:cNvPr>
          <p:cNvSpPr>
            <a:spLocks noChangeArrowheads="1"/>
          </p:cNvSpPr>
          <p:nvPr/>
        </p:nvSpPr>
        <p:spPr bwMode="auto">
          <a:xfrm>
            <a:off x="1079500" y="62103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eaLnBrk="1" hangingPunct="1">
              <a:spcBef>
                <a:spcPct val="0"/>
              </a:spcBef>
              <a:buClrTx/>
              <a:buSzTx/>
              <a:buFontTx/>
              <a:buNone/>
            </a:pPr>
            <a:r>
              <a:rPr lang="en-US" altLang="ar-EG" sz="800" b="0">
                <a:solidFill>
                  <a:schemeClr val="tx1"/>
                </a:solidFill>
                <a:latin typeface="Arial" panose="020B0604020202020204" pitchFamily="34" charset="0"/>
              </a:rPr>
              <a:t>Copyright © 2007 Pearson Addison-Wesley. All rights reserved.</a:t>
            </a:r>
            <a:endParaRPr lang="en-US" altLang="ar-EG" sz="900" b="0">
              <a:solidFill>
                <a:schemeClr val="tx1"/>
              </a:solidFill>
              <a:latin typeface="Arial" panose="020B0604020202020204" pitchFamily="34" charset="0"/>
            </a:endParaRPr>
          </a:p>
        </p:txBody>
      </p:sp>
      <p:sp>
        <p:nvSpPr>
          <p:cNvPr id="225283" name="Rectangle 3" descr="Pink tissue paper">
            <a:extLst>
              <a:ext uri="{FF2B5EF4-FFF2-40B4-BE49-F238E27FC236}">
                <a16:creationId xmlns:a16="http://schemas.microsoft.com/office/drawing/2014/main" id="{F54C4108-9735-A3CB-111E-C5B1717FA312}"/>
              </a:ext>
            </a:extLst>
          </p:cNvPr>
          <p:cNvSpPr>
            <a:spLocks noChangeArrowheads="1"/>
          </p:cNvSpPr>
          <p:nvPr/>
        </p:nvSpPr>
        <p:spPr bwMode="auto">
          <a:xfrm>
            <a:off x="457200" y="1143000"/>
            <a:ext cx="3657600" cy="990600"/>
          </a:xfrm>
          <a:prstGeom prst="rect">
            <a:avLst/>
          </a:prstGeom>
          <a:noFill/>
          <a:ln>
            <a:noFill/>
          </a:ln>
          <a:effectLst/>
        </p:spPr>
        <p:txBody>
          <a:bodyPr wrap="none" anchor="ctr"/>
          <a:lstStyle>
            <a:lvl1pPr>
              <a:defRPr kumimoji="1" sz="3600" b="1">
                <a:solidFill>
                  <a:schemeClr val="tx2"/>
                </a:solidFill>
                <a:effectLst>
                  <a:outerShdw blurRad="38100" dist="38100" dir="2700000" algn="tl">
                    <a:srgbClr val="000000"/>
                  </a:outerShdw>
                </a:effectLst>
                <a:latin typeface="Times New Roman" panose="02020603050405020304" pitchFamily="18" charset="0"/>
              </a:defRPr>
            </a:lvl1pPr>
            <a:lvl2pPr>
              <a:defRPr kumimoji="1" sz="3600" b="1">
                <a:solidFill>
                  <a:schemeClr val="tx2"/>
                </a:solidFill>
                <a:effectLst>
                  <a:outerShdw blurRad="38100" dist="38100" dir="2700000" algn="tl">
                    <a:srgbClr val="000000"/>
                  </a:outerShdw>
                </a:effectLst>
                <a:latin typeface="Times New Roman" panose="02020603050405020304" pitchFamily="18" charset="0"/>
              </a:defRPr>
            </a:lvl2pPr>
            <a:lvl3pPr>
              <a:defRPr kumimoji="1" sz="3600" b="1">
                <a:solidFill>
                  <a:schemeClr val="tx2"/>
                </a:solidFill>
                <a:effectLst>
                  <a:outerShdw blurRad="38100" dist="38100" dir="2700000" algn="tl">
                    <a:srgbClr val="000000"/>
                  </a:outerShdw>
                </a:effectLst>
                <a:latin typeface="Times New Roman" panose="02020603050405020304" pitchFamily="18" charset="0"/>
              </a:defRPr>
            </a:lvl3pPr>
            <a:lvl4pPr>
              <a:defRPr kumimoji="1" sz="3600" b="1">
                <a:solidFill>
                  <a:schemeClr val="tx2"/>
                </a:solidFill>
                <a:effectLst>
                  <a:outerShdw blurRad="38100" dist="38100" dir="2700000" algn="tl">
                    <a:srgbClr val="000000"/>
                  </a:outerShdw>
                </a:effectLst>
                <a:latin typeface="Times New Roman" panose="02020603050405020304" pitchFamily="18" charset="0"/>
              </a:defRPr>
            </a:lvl4pPr>
            <a:lvl5pPr>
              <a:defRPr kumimoji="1" sz="36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lang="en-US" altLang="ar-EG" sz="4600" dirty="0">
                <a:latin typeface="B Frutiger Bold" pitchFamily="-124" charset="0"/>
              </a:rPr>
              <a:t>Chapter 2</a:t>
            </a:r>
            <a:endParaRPr lang="en-US" altLang="ar-EG" sz="3100" dirty="0">
              <a:latin typeface="B Frutiger Bold" pitchFamily="-124" charset="0"/>
            </a:endParaRPr>
          </a:p>
        </p:txBody>
      </p:sp>
      <p:pic>
        <p:nvPicPr>
          <p:cNvPr id="5124" name="Picture 4" descr="awtri_4c UPDATE_color">
            <a:extLst>
              <a:ext uri="{FF2B5EF4-FFF2-40B4-BE49-F238E27FC236}">
                <a16:creationId xmlns:a16="http://schemas.microsoft.com/office/drawing/2014/main" id="{67C036BA-33FA-B4CB-6BE5-A1D5B8EEC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797550"/>
            <a:ext cx="684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5" name="Rectangle 5" descr="Pink tissue paper">
            <a:extLst>
              <a:ext uri="{FF2B5EF4-FFF2-40B4-BE49-F238E27FC236}">
                <a16:creationId xmlns:a16="http://schemas.microsoft.com/office/drawing/2014/main" id="{683AD6EB-E61A-AF9D-6D4E-C4157033E781}"/>
              </a:ext>
            </a:extLst>
          </p:cNvPr>
          <p:cNvSpPr>
            <a:spLocks noChangeArrowheads="1"/>
          </p:cNvSpPr>
          <p:nvPr/>
        </p:nvSpPr>
        <p:spPr bwMode="auto">
          <a:xfrm>
            <a:off x="152400" y="2514600"/>
            <a:ext cx="3810000" cy="2227263"/>
          </a:xfrm>
          <a:prstGeom prst="rect">
            <a:avLst/>
          </a:prstGeom>
          <a:noFill/>
          <a:ln>
            <a:noFill/>
          </a:ln>
          <a:effectLst/>
        </p:spPr>
        <p:txBody>
          <a:bodyPr rIns="0"/>
          <a:lstStyle>
            <a:lvl1pPr>
              <a:spcBef>
                <a:spcPct val="20000"/>
              </a:spcBef>
              <a:buClr>
                <a:srgbClr val="A50021"/>
              </a:buClr>
              <a:buSzPct val="75000"/>
              <a:buFont typeface="Monotype Sorts" pitchFamily="2" charset="2"/>
              <a:defRPr kumimoji="1" sz="2400" b="1">
                <a:solidFill>
                  <a:srgbClr val="FFFF99"/>
                </a:solidFill>
                <a:effectLst>
                  <a:outerShdw blurRad="38100" dist="38100" dir="2700000" algn="tl">
                    <a:srgbClr val="000000"/>
                  </a:outerShdw>
                </a:effectLst>
                <a:latin typeface="Times New Roman" panose="02020603050405020304" pitchFamily="18" charset="0"/>
              </a:defRPr>
            </a:lvl1pPr>
            <a:lvl2pPr>
              <a:spcBef>
                <a:spcPct val="20000"/>
              </a:spcBef>
              <a:buClr>
                <a:srgbClr val="A50021"/>
              </a:buClr>
              <a:defRPr kumimoji="1" sz="2000" b="1">
                <a:solidFill>
                  <a:srgbClr val="FFFF99"/>
                </a:solidFill>
                <a:effectLst>
                  <a:outerShdw blurRad="38100" dist="38100" dir="2700000" algn="tl">
                    <a:srgbClr val="000000"/>
                  </a:outerShdw>
                </a:effectLst>
                <a:latin typeface="Times New Roman" panose="02020603050405020304" pitchFamily="18" charset="0"/>
              </a:defRPr>
            </a:lvl2pPr>
            <a:lvl3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3pPr>
            <a:lvl4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4pPr>
            <a:lvl5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5pPr>
            <a:lvl6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6pPr>
            <a:lvl7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7pPr>
            <a:lvl8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8pPr>
            <a:lvl9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9pPr>
          </a:lstStyle>
          <a:p>
            <a:pPr>
              <a:defRPr/>
            </a:pPr>
            <a:r>
              <a:rPr lang="en-GB" altLang="ar-EG" sz="2800" dirty="0"/>
              <a:t>Fundamentals of the Analysis of Algorithm Efficiency</a:t>
            </a:r>
            <a:endParaRPr lang="en-US" altLang="ar-EG" dirty="0"/>
          </a:p>
        </p:txBody>
      </p:sp>
      <p:pic>
        <p:nvPicPr>
          <p:cNvPr id="5126" name="Picture 6" descr="levitin2e_hires">
            <a:extLst>
              <a:ext uri="{FF2B5EF4-FFF2-40B4-BE49-F238E27FC236}">
                <a16:creationId xmlns:a16="http://schemas.microsoft.com/office/drawing/2014/main" id="{9E74B810-337B-1C84-4DA9-B77CFFA4C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33400"/>
            <a:ext cx="46894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9</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r>
              <a:rPr kumimoji="1" lang="en-GB" altLang="ar-EG" sz="3100" dirty="0"/>
              <a:t>O-notation</a:t>
            </a:r>
            <a:endParaRPr kumimoji="1" lang="en-US" altLang="ar-EG" sz="3200" dirty="0"/>
          </a:p>
        </p:txBody>
      </p:sp>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2708048"/>
            <a:ext cx="8763000" cy="53338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Examples</a:t>
            </a:r>
            <a:endParaRPr kumimoji="1" lang="en-GB" altLang="ar-EG" noProof="1">
              <a:solidFill>
                <a:srgbClr val="FFFF00"/>
              </a:solidFill>
              <a:effectLst>
                <a:outerShdw blurRad="38100" dist="38100" dir="2700000">
                  <a:srgbClr val="000000"/>
                </a:outerShdw>
              </a:effectLst>
            </a:endParaRPr>
          </a:p>
        </p:txBody>
      </p:sp>
      <p:pic>
        <p:nvPicPr>
          <p:cNvPr id="6" name="Picture 5">
            <a:extLst>
              <a:ext uri="{FF2B5EF4-FFF2-40B4-BE49-F238E27FC236}">
                <a16:creationId xmlns:a16="http://schemas.microsoft.com/office/drawing/2014/main" id="{4BD3502B-1D98-67F3-E6C1-705819FF8BD2}"/>
              </a:ext>
            </a:extLst>
          </p:cNvPr>
          <p:cNvPicPr>
            <a:picLocks noChangeAspect="1"/>
          </p:cNvPicPr>
          <p:nvPr/>
        </p:nvPicPr>
        <p:blipFill>
          <a:blip r:embed="rId3"/>
          <a:stretch>
            <a:fillRect/>
          </a:stretch>
        </p:blipFill>
        <p:spPr>
          <a:xfrm>
            <a:off x="533506" y="1295456"/>
            <a:ext cx="8550541" cy="1447762"/>
          </a:xfrm>
          <a:prstGeom prst="rect">
            <a:avLst/>
          </a:prstGeom>
        </p:spPr>
      </p:pic>
      <p:pic>
        <p:nvPicPr>
          <p:cNvPr id="8" name="Picture 7">
            <a:extLst>
              <a:ext uri="{FF2B5EF4-FFF2-40B4-BE49-F238E27FC236}">
                <a16:creationId xmlns:a16="http://schemas.microsoft.com/office/drawing/2014/main" id="{E9C9248D-BC60-4F0E-EC13-5C5B5A10B405}"/>
              </a:ext>
            </a:extLst>
          </p:cNvPr>
          <p:cNvPicPr>
            <a:picLocks noChangeAspect="1"/>
          </p:cNvPicPr>
          <p:nvPr/>
        </p:nvPicPr>
        <p:blipFill>
          <a:blip r:embed="rId4"/>
          <a:stretch>
            <a:fillRect/>
          </a:stretch>
        </p:blipFill>
        <p:spPr>
          <a:xfrm>
            <a:off x="533506" y="3182815"/>
            <a:ext cx="8550540" cy="329419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DE66480-B47A-B0CB-359D-EDD626F8796E}"/>
                  </a:ext>
                </a:extLst>
              </p14:cNvPr>
              <p14:cNvContentPartPr/>
              <p14:nvPr/>
            </p14:nvContentPartPr>
            <p14:xfrm>
              <a:off x="4072320" y="68760"/>
              <a:ext cx="5028480" cy="1264320"/>
            </p14:xfrm>
          </p:contentPart>
        </mc:Choice>
        <mc:Fallback xmlns="">
          <p:pic>
            <p:nvPicPr>
              <p:cNvPr id="2" name="Ink 1">
                <a:extLst>
                  <a:ext uri="{FF2B5EF4-FFF2-40B4-BE49-F238E27FC236}">
                    <a16:creationId xmlns:a16="http://schemas.microsoft.com/office/drawing/2014/main" id="{CDE66480-B47A-B0CB-359D-EDD626F8796E}"/>
                  </a:ext>
                </a:extLst>
              </p:cNvPr>
              <p:cNvPicPr/>
              <p:nvPr/>
            </p:nvPicPr>
            <p:blipFill>
              <a:blip r:embed="rId6"/>
              <a:stretch>
                <a:fillRect/>
              </a:stretch>
            </p:blipFill>
            <p:spPr>
              <a:xfrm>
                <a:off x="4062960" y="59400"/>
                <a:ext cx="5047200" cy="1283040"/>
              </a:xfrm>
              <a:prstGeom prst="rect">
                <a:avLst/>
              </a:prstGeom>
            </p:spPr>
          </p:pic>
        </mc:Fallback>
      </mc:AlternateContent>
    </p:spTree>
    <p:extLst>
      <p:ext uri="{BB962C8B-B14F-4D97-AF65-F5344CB8AC3E}">
        <p14:creationId xmlns:p14="http://schemas.microsoft.com/office/powerpoint/2010/main" val="230498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10</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r>
              <a:rPr kumimoji="1" lang="en-GB" altLang="ar-EG" sz="3100" dirty="0"/>
              <a:t>O-notation</a:t>
            </a:r>
            <a:endParaRPr kumimoji="1" lang="en-US" altLang="ar-EG" sz="3200" dirty="0"/>
          </a:p>
        </p:txBody>
      </p:sp>
      <p:pic>
        <p:nvPicPr>
          <p:cNvPr id="3" name="Picture 2">
            <a:extLst>
              <a:ext uri="{FF2B5EF4-FFF2-40B4-BE49-F238E27FC236}">
                <a16:creationId xmlns:a16="http://schemas.microsoft.com/office/drawing/2014/main" id="{931F57E0-3A8D-70C5-F8EC-F92A9DF38580}"/>
              </a:ext>
            </a:extLst>
          </p:cNvPr>
          <p:cNvPicPr>
            <a:picLocks noChangeAspect="1"/>
          </p:cNvPicPr>
          <p:nvPr/>
        </p:nvPicPr>
        <p:blipFill>
          <a:blip r:embed="rId3"/>
          <a:stretch>
            <a:fillRect/>
          </a:stretch>
        </p:blipFill>
        <p:spPr>
          <a:xfrm>
            <a:off x="762100" y="1219258"/>
            <a:ext cx="6095840" cy="5092566"/>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AF749B5-02B4-3E06-0306-7C5286D7577A}"/>
                  </a:ext>
                </a:extLst>
              </p14:cNvPr>
              <p14:cNvContentPartPr/>
              <p14:nvPr/>
            </p14:nvContentPartPr>
            <p14:xfrm>
              <a:off x="4443480" y="100440"/>
              <a:ext cx="4899600" cy="3781800"/>
            </p14:xfrm>
          </p:contentPart>
        </mc:Choice>
        <mc:Fallback xmlns="">
          <p:pic>
            <p:nvPicPr>
              <p:cNvPr id="2" name="Ink 1">
                <a:extLst>
                  <a:ext uri="{FF2B5EF4-FFF2-40B4-BE49-F238E27FC236}">
                    <a16:creationId xmlns:a16="http://schemas.microsoft.com/office/drawing/2014/main" id="{1AF749B5-02B4-3E06-0306-7C5286D7577A}"/>
                  </a:ext>
                </a:extLst>
              </p:cNvPr>
              <p:cNvPicPr/>
              <p:nvPr/>
            </p:nvPicPr>
            <p:blipFill>
              <a:blip r:embed="rId5"/>
              <a:stretch>
                <a:fillRect/>
              </a:stretch>
            </p:blipFill>
            <p:spPr>
              <a:xfrm>
                <a:off x="4434120" y="91080"/>
                <a:ext cx="4918320" cy="3800520"/>
              </a:xfrm>
              <a:prstGeom prst="rect">
                <a:avLst/>
              </a:prstGeom>
            </p:spPr>
          </p:pic>
        </mc:Fallback>
      </mc:AlternateContent>
    </p:spTree>
    <p:extLst>
      <p:ext uri="{BB962C8B-B14F-4D97-AF65-F5344CB8AC3E}">
        <p14:creationId xmlns:p14="http://schemas.microsoft.com/office/powerpoint/2010/main" val="3476750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11</a:t>
            </a:fld>
            <a:endParaRPr lang="en-US" altLang="ar-EG" sz="1400" b="0">
              <a:solidFill>
                <a:schemeClr val="tx1"/>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14:m>
                  <m:oMath xmlns:m="http://schemas.openxmlformats.org/officeDocument/2006/math">
                    <m:r>
                      <m:rPr>
                        <m:sty m:val="p"/>
                      </m:rPr>
                      <a:rPr kumimoji="1" lang="el-GR" altLang="ar-EG" sz="3100" i="1" dirty="0" smtClean="0">
                        <a:latin typeface="Cambria Math" panose="02040503050406030204" pitchFamily="18" charset="0"/>
                      </a:rPr>
                      <m:t>Ω</m:t>
                    </m:r>
                  </m:oMath>
                </a14:m>
                <a:r>
                  <a:rPr kumimoji="1" lang="en-GB" altLang="ar-EG" sz="3100" dirty="0"/>
                  <a:t>-notation</a:t>
                </a:r>
                <a:endParaRPr kumimoji="1" lang="en-US" altLang="ar-EG" sz="3200" dirty="0"/>
              </a:p>
            </p:txBody>
          </p:sp>
        </mc:Choice>
        <mc:Fallback xmlns="">
          <p:sp>
            <p:nvSpPr>
              <p:cNvPr id="231426" name="Rectangle 2">
                <a:extLst>
                  <a:ext uri="{FF2B5EF4-FFF2-40B4-BE49-F238E27FC236}">
                    <a16:creationId xmlns:a16="http://schemas.microsoft.com/office/drawing/2014/main" id="{A16788B7-63DC-7634-3848-93B6D8D958D0}"/>
                  </a:ext>
                </a:extLst>
              </p:cNvPr>
              <p:cNvSpPr>
                <a:spLocks noGrp="1" noRot="1" noChangeAspect="1" noMove="1" noResize="1" noEditPoints="1" noAdjustHandles="1" noChangeArrowheads="1" noChangeShapeType="1" noTextEdit="1"/>
              </p:cNvSpPr>
              <p:nvPr>
                <p:ph type="title"/>
              </p:nvPr>
            </p:nvSpPr>
            <p:spPr>
              <a:xfrm>
                <a:off x="381000" y="76288"/>
                <a:ext cx="8763000" cy="685782"/>
              </a:xfrm>
              <a:blipFill>
                <a:blip r:embed="rId3"/>
                <a:stretch>
                  <a:fillRect b="-33929"/>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2708048"/>
            <a:ext cx="8763000" cy="53338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Examples</a:t>
            </a:r>
            <a:endParaRPr kumimoji="1" lang="en-GB" altLang="ar-EG" noProof="1">
              <a:solidFill>
                <a:srgbClr val="FFFF00"/>
              </a:solidFill>
              <a:effectLst>
                <a:outerShdw blurRad="38100" dist="38100" dir="2700000">
                  <a:srgbClr val="000000"/>
                </a:outerShdw>
              </a:effectLst>
            </a:endParaRPr>
          </a:p>
        </p:txBody>
      </p:sp>
      <p:pic>
        <p:nvPicPr>
          <p:cNvPr id="3" name="Picture 2">
            <a:extLst>
              <a:ext uri="{FF2B5EF4-FFF2-40B4-BE49-F238E27FC236}">
                <a16:creationId xmlns:a16="http://schemas.microsoft.com/office/drawing/2014/main" id="{F922A3C4-6FEE-DABF-5A13-EA48F17C7A85}"/>
              </a:ext>
            </a:extLst>
          </p:cNvPr>
          <p:cNvPicPr>
            <a:picLocks noChangeAspect="1"/>
          </p:cNvPicPr>
          <p:nvPr/>
        </p:nvPicPr>
        <p:blipFill>
          <a:blip r:embed="rId4"/>
          <a:stretch>
            <a:fillRect/>
          </a:stretch>
        </p:blipFill>
        <p:spPr>
          <a:xfrm>
            <a:off x="507641" y="1190645"/>
            <a:ext cx="8605143" cy="1517403"/>
          </a:xfrm>
          <a:prstGeom prst="rect">
            <a:avLst/>
          </a:prstGeom>
        </p:spPr>
      </p:pic>
      <p:pic>
        <p:nvPicPr>
          <p:cNvPr id="7" name="Picture 6">
            <a:extLst>
              <a:ext uri="{FF2B5EF4-FFF2-40B4-BE49-F238E27FC236}">
                <a16:creationId xmlns:a16="http://schemas.microsoft.com/office/drawing/2014/main" id="{1D7534A9-8B18-892E-BF06-D1B156F47472}"/>
              </a:ext>
            </a:extLst>
          </p:cNvPr>
          <p:cNvPicPr>
            <a:picLocks noChangeAspect="1"/>
          </p:cNvPicPr>
          <p:nvPr/>
        </p:nvPicPr>
        <p:blipFill>
          <a:blip r:embed="rId5"/>
          <a:stretch>
            <a:fillRect/>
          </a:stretch>
        </p:blipFill>
        <p:spPr>
          <a:xfrm>
            <a:off x="515920" y="3228951"/>
            <a:ext cx="8596864" cy="1800207"/>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FB46070B-EE6E-8C09-FBFA-6AB4D87C5E9B}"/>
                  </a:ext>
                </a:extLst>
              </p14:cNvPr>
              <p14:cNvContentPartPr/>
              <p14:nvPr/>
            </p14:nvContentPartPr>
            <p14:xfrm>
              <a:off x="7075080" y="4828320"/>
              <a:ext cx="1641240" cy="1037880"/>
            </p14:xfrm>
          </p:contentPart>
        </mc:Choice>
        <mc:Fallback xmlns="">
          <p:pic>
            <p:nvPicPr>
              <p:cNvPr id="2" name="Ink 1">
                <a:extLst>
                  <a:ext uri="{FF2B5EF4-FFF2-40B4-BE49-F238E27FC236}">
                    <a16:creationId xmlns:a16="http://schemas.microsoft.com/office/drawing/2014/main" id="{FB46070B-EE6E-8C09-FBFA-6AB4D87C5E9B}"/>
                  </a:ext>
                </a:extLst>
              </p:cNvPr>
              <p:cNvPicPr/>
              <p:nvPr/>
            </p:nvPicPr>
            <p:blipFill>
              <a:blip r:embed="rId7"/>
              <a:stretch>
                <a:fillRect/>
              </a:stretch>
            </p:blipFill>
            <p:spPr>
              <a:xfrm>
                <a:off x="7065720" y="4818960"/>
                <a:ext cx="1659960" cy="1056600"/>
              </a:xfrm>
              <a:prstGeom prst="rect">
                <a:avLst/>
              </a:prstGeom>
            </p:spPr>
          </p:pic>
        </mc:Fallback>
      </mc:AlternateContent>
    </p:spTree>
    <p:extLst>
      <p:ext uri="{BB962C8B-B14F-4D97-AF65-F5344CB8AC3E}">
        <p14:creationId xmlns:p14="http://schemas.microsoft.com/office/powerpoint/2010/main" val="2856582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12</a:t>
            </a:fld>
            <a:endParaRPr lang="en-US" altLang="ar-EG" sz="1400" b="0">
              <a:solidFill>
                <a:schemeClr val="tx1"/>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14:m>
                  <m:oMath xmlns:m="http://schemas.openxmlformats.org/officeDocument/2006/math">
                    <m:r>
                      <m:rPr>
                        <m:sty m:val="p"/>
                      </m:rPr>
                      <a:rPr kumimoji="1" lang="el-GR" altLang="ar-EG" sz="3100" i="1" dirty="0" smtClean="0">
                        <a:latin typeface="Cambria Math" panose="02040503050406030204" pitchFamily="18" charset="0"/>
                      </a:rPr>
                      <m:t>Ω</m:t>
                    </m:r>
                  </m:oMath>
                </a14:m>
                <a:r>
                  <a:rPr kumimoji="1" lang="en-GB" altLang="ar-EG" sz="3100" dirty="0"/>
                  <a:t>-notation</a:t>
                </a:r>
                <a:endParaRPr kumimoji="1" lang="en-US" altLang="ar-EG" sz="3200" dirty="0"/>
              </a:p>
            </p:txBody>
          </p:sp>
        </mc:Choice>
        <mc:Fallback xmlns="">
          <p:sp>
            <p:nvSpPr>
              <p:cNvPr id="231426" name="Rectangle 2">
                <a:extLst>
                  <a:ext uri="{FF2B5EF4-FFF2-40B4-BE49-F238E27FC236}">
                    <a16:creationId xmlns:a16="http://schemas.microsoft.com/office/drawing/2014/main" id="{A16788B7-63DC-7634-3848-93B6D8D958D0}"/>
                  </a:ext>
                </a:extLst>
              </p:cNvPr>
              <p:cNvSpPr>
                <a:spLocks noGrp="1" noRot="1" noChangeAspect="1" noMove="1" noResize="1" noEditPoints="1" noAdjustHandles="1" noChangeArrowheads="1" noChangeShapeType="1" noTextEdit="1"/>
              </p:cNvSpPr>
              <p:nvPr>
                <p:ph type="title"/>
              </p:nvPr>
            </p:nvSpPr>
            <p:spPr>
              <a:xfrm>
                <a:off x="381000" y="76288"/>
                <a:ext cx="8763000" cy="685782"/>
              </a:xfrm>
              <a:blipFill>
                <a:blip r:embed="rId3"/>
                <a:stretch>
                  <a:fillRect b="-33929"/>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23AEBDC-B357-B41A-8148-1D3BCCBCD19E}"/>
              </a:ext>
            </a:extLst>
          </p:cNvPr>
          <p:cNvPicPr>
            <a:picLocks noChangeAspect="1"/>
          </p:cNvPicPr>
          <p:nvPr/>
        </p:nvPicPr>
        <p:blipFill>
          <a:blip r:embed="rId4"/>
          <a:stretch>
            <a:fillRect/>
          </a:stretch>
        </p:blipFill>
        <p:spPr>
          <a:xfrm>
            <a:off x="685902" y="1219258"/>
            <a:ext cx="6358355" cy="5206942"/>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108CF6E-A43D-6CEE-77A2-A2ADD2554944}"/>
                  </a:ext>
                </a:extLst>
              </p14:cNvPr>
              <p14:cNvContentPartPr/>
              <p14:nvPr/>
            </p14:nvContentPartPr>
            <p14:xfrm>
              <a:off x="3463920" y="5088240"/>
              <a:ext cx="5374440" cy="417240"/>
            </p14:xfrm>
          </p:contentPart>
        </mc:Choice>
        <mc:Fallback xmlns="">
          <p:pic>
            <p:nvPicPr>
              <p:cNvPr id="2" name="Ink 1">
                <a:extLst>
                  <a:ext uri="{FF2B5EF4-FFF2-40B4-BE49-F238E27FC236}">
                    <a16:creationId xmlns:a16="http://schemas.microsoft.com/office/drawing/2014/main" id="{1108CF6E-A43D-6CEE-77A2-A2ADD2554944}"/>
                  </a:ext>
                </a:extLst>
              </p:cNvPr>
              <p:cNvPicPr/>
              <p:nvPr/>
            </p:nvPicPr>
            <p:blipFill>
              <a:blip r:embed="rId6"/>
              <a:stretch>
                <a:fillRect/>
              </a:stretch>
            </p:blipFill>
            <p:spPr>
              <a:xfrm>
                <a:off x="3454560" y="5078880"/>
                <a:ext cx="539316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7A85C8E-D1A2-9EFF-6AF5-5047183DA78A}"/>
                  </a:ext>
                </a:extLst>
              </p14:cNvPr>
              <p14:cNvContentPartPr/>
              <p14:nvPr/>
            </p14:nvContentPartPr>
            <p14:xfrm>
              <a:off x="3996720" y="2271960"/>
              <a:ext cx="5014080" cy="2378880"/>
            </p14:xfrm>
          </p:contentPart>
        </mc:Choice>
        <mc:Fallback xmlns="">
          <p:pic>
            <p:nvPicPr>
              <p:cNvPr id="3" name="Ink 2">
                <a:extLst>
                  <a:ext uri="{FF2B5EF4-FFF2-40B4-BE49-F238E27FC236}">
                    <a16:creationId xmlns:a16="http://schemas.microsoft.com/office/drawing/2014/main" id="{E7A85C8E-D1A2-9EFF-6AF5-5047183DA78A}"/>
                  </a:ext>
                </a:extLst>
              </p:cNvPr>
              <p:cNvPicPr/>
              <p:nvPr/>
            </p:nvPicPr>
            <p:blipFill>
              <a:blip r:embed="rId8"/>
              <a:stretch>
                <a:fillRect/>
              </a:stretch>
            </p:blipFill>
            <p:spPr>
              <a:xfrm>
                <a:off x="3987360" y="2262600"/>
                <a:ext cx="5032800" cy="2397600"/>
              </a:xfrm>
              <a:prstGeom prst="rect">
                <a:avLst/>
              </a:prstGeom>
            </p:spPr>
          </p:pic>
        </mc:Fallback>
      </mc:AlternateContent>
    </p:spTree>
    <p:extLst>
      <p:ext uri="{BB962C8B-B14F-4D97-AF65-F5344CB8AC3E}">
        <p14:creationId xmlns:p14="http://schemas.microsoft.com/office/powerpoint/2010/main" val="2881857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13</a:t>
            </a:fld>
            <a:endParaRPr lang="en-US" altLang="ar-EG" sz="1400" b="0">
              <a:solidFill>
                <a:schemeClr val="tx1"/>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14:m>
                  <m:oMath xmlns:m="http://schemas.openxmlformats.org/officeDocument/2006/math">
                    <m:r>
                      <a:rPr kumimoji="1" lang="en-GB" altLang="ar-EG" sz="3100" i="1" smtClean="0">
                        <a:latin typeface="Cambria Math" panose="02040503050406030204" pitchFamily="18" charset="0"/>
                        <a:ea typeface="Cambria Math" panose="02040503050406030204" pitchFamily="18" charset="0"/>
                      </a:rPr>
                      <m:t>𝜽</m:t>
                    </m:r>
                  </m:oMath>
                </a14:m>
                <a:r>
                  <a:rPr kumimoji="1" lang="en-GB" altLang="ar-EG" sz="3100" dirty="0"/>
                  <a:t>-notation</a:t>
                </a:r>
                <a:endParaRPr kumimoji="1" lang="en-US" altLang="ar-EG" sz="3200" dirty="0"/>
              </a:p>
            </p:txBody>
          </p:sp>
        </mc:Choice>
        <mc:Fallback xmlns="">
          <p:sp>
            <p:nvSpPr>
              <p:cNvPr id="231426" name="Rectangle 2">
                <a:extLst>
                  <a:ext uri="{FF2B5EF4-FFF2-40B4-BE49-F238E27FC236}">
                    <a16:creationId xmlns:a16="http://schemas.microsoft.com/office/drawing/2014/main" id="{A16788B7-63DC-7634-3848-93B6D8D958D0}"/>
                  </a:ext>
                </a:extLst>
              </p:cNvPr>
              <p:cNvSpPr>
                <a:spLocks noGrp="1" noRot="1" noChangeAspect="1" noMove="1" noResize="1" noEditPoints="1" noAdjustHandles="1" noChangeArrowheads="1" noChangeShapeType="1" noTextEdit="1"/>
              </p:cNvSpPr>
              <p:nvPr>
                <p:ph type="title"/>
              </p:nvPr>
            </p:nvSpPr>
            <p:spPr>
              <a:xfrm>
                <a:off x="381000" y="76288"/>
                <a:ext cx="8763000" cy="685782"/>
              </a:xfrm>
              <a:blipFill>
                <a:blip r:embed="rId3"/>
                <a:stretch>
                  <a:fillRect b="-33929"/>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2708048"/>
            <a:ext cx="8763000" cy="53338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Examples</a:t>
            </a:r>
            <a:endParaRPr kumimoji="1" lang="en-GB" altLang="ar-EG" noProof="1">
              <a:solidFill>
                <a:srgbClr val="FFFF00"/>
              </a:solidFill>
              <a:effectLst>
                <a:outerShdw blurRad="38100" dist="38100" dir="2700000">
                  <a:srgbClr val="000000"/>
                </a:outerShdw>
              </a:effectLst>
            </a:endParaRPr>
          </a:p>
        </p:txBody>
      </p:sp>
      <p:pic>
        <p:nvPicPr>
          <p:cNvPr id="5" name="Picture 4">
            <a:extLst>
              <a:ext uri="{FF2B5EF4-FFF2-40B4-BE49-F238E27FC236}">
                <a16:creationId xmlns:a16="http://schemas.microsoft.com/office/drawing/2014/main" id="{D44817BF-97ED-4516-4B61-F29B1138B315}"/>
              </a:ext>
            </a:extLst>
          </p:cNvPr>
          <p:cNvPicPr>
            <a:picLocks noChangeAspect="1"/>
          </p:cNvPicPr>
          <p:nvPr/>
        </p:nvPicPr>
        <p:blipFill>
          <a:blip r:embed="rId4"/>
          <a:stretch>
            <a:fillRect/>
          </a:stretch>
        </p:blipFill>
        <p:spPr>
          <a:xfrm>
            <a:off x="517165" y="1235340"/>
            <a:ext cx="8596863" cy="1507878"/>
          </a:xfrm>
          <a:prstGeom prst="rect">
            <a:avLst/>
          </a:prstGeom>
        </p:spPr>
      </p:pic>
      <p:pic>
        <p:nvPicPr>
          <p:cNvPr id="8" name="Picture 7">
            <a:extLst>
              <a:ext uri="{FF2B5EF4-FFF2-40B4-BE49-F238E27FC236}">
                <a16:creationId xmlns:a16="http://schemas.microsoft.com/office/drawing/2014/main" id="{1571E6AD-277C-3E7A-0061-52ED7D440C83}"/>
              </a:ext>
            </a:extLst>
          </p:cNvPr>
          <p:cNvPicPr>
            <a:picLocks noChangeAspect="1"/>
          </p:cNvPicPr>
          <p:nvPr/>
        </p:nvPicPr>
        <p:blipFill>
          <a:blip r:embed="rId5"/>
          <a:stretch>
            <a:fillRect/>
          </a:stretch>
        </p:blipFill>
        <p:spPr>
          <a:xfrm>
            <a:off x="515921" y="3171763"/>
            <a:ext cx="8596863" cy="3076563"/>
          </a:xfrm>
          <a:prstGeom prst="rect">
            <a:avLst/>
          </a:prstGeom>
        </p:spPr>
      </p:pic>
    </p:spTree>
    <p:extLst>
      <p:ext uri="{BB962C8B-B14F-4D97-AF65-F5344CB8AC3E}">
        <p14:creationId xmlns:p14="http://schemas.microsoft.com/office/powerpoint/2010/main" val="208654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14</a:t>
            </a:fld>
            <a:endParaRPr lang="en-US" altLang="ar-EG" sz="1400" b="0">
              <a:solidFill>
                <a:schemeClr val="tx1"/>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14:m>
                  <m:oMath xmlns:m="http://schemas.openxmlformats.org/officeDocument/2006/math">
                    <m:r>
                      <a:rPr kumimoji="1" lang="en-GB" altLang="ar-EG" sz="3100" i="1" smtClean="0">
                        <a:latin typeface="Cambria Math" panose="02040503050406030204" pitchFamily="18" charset="0"/>
                        <a:ea typeface="Cambria Math" panose="02040503050406030204" pitchFamily="18" charset="0"/>
                      </a:rPr>
                      <m:t>𝜽</m:t>
                    </m:r>
                  </m:oMath>
                </a14:m>
                <a:r>
                  <a:rPr kumimoji="1" lang="en-GB" altLang="ar-EG" sz="3100" dirty="0"/>
                  <a:t>-notation</a:t>
                </a:r>
                <a:endParaRPr kumimoji="1" lang="en-US" altLang="ar-EG" sz="3200" dirty="0"/>
              </a:p>
            </p:txBody>
          </p:sp>
        </mc:Choice>
        <mc:Fallback xmlns="">
          <p:sp>
            <p:nvSpPr>
              <p:cNvPr id="231426" name="Rectangle 2">
                <a:extLst>
                  <a:ext uri="{FF2B5EF4-FFF2-40B4-BE49-F238E27FC236}">
                    <a16:creationId xmlns:a16="http://schemas.microsoft.com/office/drawing/2014/main" id="{A16788B7-63DC-7634-3848-93B6D8D958D0}"/>
                  </a:ext>
                </a:extLst>
              </p:cNvPr>
              <p:cNvSpPr>
                <a:spLocks noGrp="1" noRot="1" noChangeAspect="1" noMove="1" noResize="1" noEditPoints="1" noAdjustHandles="1" noChangeArrowheads="1" noChangeShapeType="1" noTextEdit="1"/>
              </p:cNvSpPr>
              <p:nvPr>
                <p:ph type="title"/>
              </p:nvPr>
            </p:nvSpPr>
            <p:spPr>
              <a:xfrm>
                <a:off x="381000" y="76288"/>
                <a:ext cx="8763000" cy="685782"/>
              </a:xfrm>
              <a:blipFill>
                <a:blip r:embed="rId3"/>
                <a:stretch>
                  <a:fillRect b="-33929"/>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27C53DDB-C0ED-79FD-08C9-8FB0745A2B2E}"/>
              </a:ext>
            </a:extLst>
          </p:cNvPr>
          <p:cNvPicPr>
            <a:picLocks noChangeAspect="1"/>
          </p:cNvPicPr>
          <p:nvPr/>
        </p:nvPicPr>
        <p:blipFill>
          <a:blip r:embed="rId4"/>
          <a:stretch>
            <a:fillRect/>
          </a:stretch>
        </p:blipFill>
        <p:spPr>
          <a:xfrm>
            <a:off x="685902" y="1201673"/>
            <a:ext cx="6248236" cy="5165882"/>
          </a:xfrm>
          <a:prstGeom prst="rect">
            <a:avLst/>
          </a:prstGeom>
        </p:spPr>
      </p:pic>
    </p:spTree>
    <p:extLst>
      <p:ext uri="{BB962C8B-B14F-4D97-AF65-F5344CB8AC3E}">
        <p14:creationId xmlns:p14="http://schemas.microsoft.com/office/powerpoint/2010/main" val="1625160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15</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r>
              <a:rPr kumimoji="1" lang="en-GB" altLang="ar-EG" sz="3100" dirty="0"/>
              <a:t>A useful property</a:t>
            </a:r>
            <a:endParaRPr kumimoji="1" lang="en-US" altLang="ar-EG" sz="3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3108054"/>
                <a:ext cx="8763000" cy="260688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The above theorem implies that the algorithm’s overall efficiency is determined by the part with a higher order of growth.</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Example, </a:t>
                </a:r>
                <a:r>
                  <a:rPr kumimoji="1" lang="en-US" altLang="ar-EG" sz="2800" noProof="1">
                    <a:solidFill>
                      <a:srgbClr val="FFFF00"/>
                    </a:solidFill>
                    <a:effectLst>
                      <a:outerShdw blurRad="38100" dist="38100" dir="2700000">
                        <a:srgbClr val="000000"/>
                      </a:outerShdw>
                    </a:effectLst>
                  </a:rPr>
                  <a:t>Checking an array has equal elements, is of order </a:t>
                </a:r>
                <a14:m>
                  <m:oMath xmlns:m="http://schemas.openxmlformats.org/officeDocument/2006/math">
                    <m:r>
                      <a:rPr kumimoji="1" lang="en-US" altLang="en-US" sz="2800" smtClean="0">
                        <a:solidFill>
                          <a:srgbClr val="FFFF00"/>
                        </a:solidFill>
                        <a:effectLst>
                          <a:outerShdw blurRad="38100" dist="38100" dir="2700000">
                            <a:srgbClr val="000000"/>
                          </a:outerShdw>
                        </a:effectLst>
                        <a:latin typeface="Cambria Math" panose="02040503050406030204" pitchFamily="18" charset="0"/>
                      </a:rPr>
                      <m:t>𝑂</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sSup>
                          <m:sSup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800">
                                <a:solidFill>
                                  <a:srgbClr val="FFFF00"/>
                                </a:solidFill>
                                <a:effectLst>
                                  <a:outerShdw blurRad="38100" dist="38100" dir="2700000">
                                    <a:srgbClr val="000000"/>
                                  </a:outerShdw>
                                </a:effectLst>
                                <a:latin typeface="Cambria Math" panose="02040503050406030204" pitchFamily="18" charset="0"/>
                              </a:rPr>
                              <m:t>2</m:t>
                            </m:r>
                          </m:sup>
                        </m:sSup>
                      </m:e>
                    </m:d>
                  </m:oMath>
                </a14:m>
                <a:r>
                  <a:rPr kumimoji="1" lang="en-GB" altLang="ar-EG" sz="2800" noProof="1">
                    <a:solidFill>
                      <a:srgbClr val="FFFF00"/>
                    </a:solidFill>
                    <a:effectLst>
                      <a:outerShdw blurRad="38100" dist="38100" dir="2700000">
                        <a:srgbClr val="000000"/>
                      </a:outerShdw>
                    </a:effectLst>
                  </a:rPr>
                  <a:t>.</a:t>
                </a:r>
                <a:endParaRPr kumimoji="1" lang="en-GB" altLang="ar-EG" noProof="1">
                  <a:solidFill>
                    <a:srgbClr val="FFFF00"/>
                  </a:solidFill>
                  <a:effectLst>
                    <a:outerShdw blurRad="38100" dist="38100" dir="2700000">
                      <a:srgbClr val="000000"/>
                    </a:outerShdw>
                  </a:effectLst>
                </a:endParaRPr>
              </a:p>
            </p:txBody>
          </p:sp>
        </mc:Choice>
        <mc:Fallback xmlns="">
          <p:sp>
            <p:nvSpPr>
              <p:cNvPr id="4" name="Rectangle 3">
                <a:extLst>
                  <a:ext uri="{FF2B5EF4-FFF2-40B4-BE49-F238E27FC236}">
                    <a16:creationId xmlns:a16="http://schemas.microsoft.com/office/drawing/2014/main" id="{A91D9F6A-F6FA-1A85-B05E-0DAB066113DD}"/>
                  </a:ext>
                </a:extLst>
              </p:cNvPr>
              <p:cNvSpPr txBox="1">
                <a:spLocks noRot="1" noChangeAspect="1" noMove="1" noResize="1" noEditPoints="1" noAdjustHandles="1" noChangeArrowheads="1" noChangeShapeType="1" noTextEdit="1"/>
              </p:cNvSpPr>
              <p:nvPr/>
            </p:nvSpPr>
            <p:spPr bwMode="auto">
              <a:xfrm>
                <a:off x="392785" y="3108054"/>
                <a:ext cx="8763000" cy="2606886"/>
              </a:xfrm>
              <a:prstGeom prst="rect">
                <a:avLst/>
              </a:prstGeom>
              <a:blipFill>
                <a:blip r:embed="rId3"/>
                <a:stretch>
                  <a:fillRect l="-1043" t="-4450" r="-1252" b="-6557"/>
                </a:stretch>
              </a:blipFill>
              <a:ln>
                <a:noFill/>
              </a:ln>
            </p:spPr>
            <p:txBody>
              <a:bodyPr/>
              <a:lstStyle/>
              <a:p>
                <a:r>
                  <a:rPr lang="en-GB">
                    <a:noFill/>
                  </a:rPr>
                  <a:t> </a:t>
                </a:r>
              </a:p>
            </p:txBody>
          </p:sp>
        </mc:Fallback>
      </mc:AlternateContent>
      <p:pic>
        <p:nvPicPr>
          <p:cNvPr id="6" name="Picture 5">
            <a:extLst>
              <a:ext uri="{FF2B5EF4-FFF2-40B4-BE49-F238E27FC236}">
                <a16:creationId xmlns:a16="http://schemas.microsoft.com/office/drawing/2014/main" id="{F596C4FD-7BE3-4CCA-8FC9-5F81D10E46E6}"/>
              </a:ext>
            </a:extLst>
          </p:cNvPr>
          <p:cNvPicPr>
            <a:picLocks noChangeAspect="1"/>
          </p:cNvPicPr>
          <p:nvPr/>
        </p:nvPicPr>
        <p:blipFill>
          <a:blip r:embed="rId4"/>
          <a:stretch>
            <a:fillRect/>
          </a:stretch>
        </p:blipFill>
        <p:spPr>
          <a:xfrm>
            <a:off x="533757" y="1355500"/>
            <a:ext cx="7901708" cy="1387718"/>
          </a:xfrm>
          <a:prstGeom prst="rect">
            <a:avLst/>
          </a:prstGeom>
        </p:spPr>
      </p:pic>
    </p:spTree>
    <p:extLst>
      <p:ext uri="{BB962C8B-B14F-4D97-AF65-F5344CB8AC3E}">
        <p14:creationId xmlns:p14="http://schemas.microsoft.com/office/powerpoint/2010/main" val="1480566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16</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r>
              <a:rPr kumimoji="1" lang="en-GB" altLang="ar-EG" sz="3100" dirty="0"/>
              <a:t>Using Limits for Comparing Orders of Growth</a:t>
            </a:r>
            <a:endParaRPr kumimoji="1" lang="en-US" altLang="ar-EG" sz="3200" dirty="0"/>
          </a:p>
        </p:txBody>
      </p:sp>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2590822"/>
            <a:ext cx="8763000" cy="53338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L’Hopital’s rule.</a:t>
            </a:r>
            <a:endParaRPr kumimoji="1" lang="en-GB" altLang="ar-EG" noProof="1">
              <a:solidFill>
                <a:srgbClr val="FFFF00"/>
              </a:solidFill>
              <a:effectLst>
                <a:outerShdw blurRad="38100" dist="38100" dir="2700000">
                  <a:srgbClr val="000000"/>
                </a:outerShdw>
              </a:effectLst>
            </a:endParaRPr>
          </a:p>
        </p:txBody>
      </p:sp>
      <p:pic>
        <p:nvPicPr>
          <p:cNvPr id="3" name="Picture 2">
            <a:extLst>
              <a:ext uri="{FF2B5EF4-FFF2-40B4-BE49-F238E27FC236}">
                <a16:creationId xmlns:a16="http://schemas.microsoft.com/office/drawing/2014/main" id="{F7F89881-1B2C-C856-D5A4-A0453132CC0E}"/>
              </a:ext>
            </a:extLst>
          </p:cNvPr>
          <p:cNvPicPr>
            <a:picLocks noChangeAspect="1"/>
          </p:cNvPicPr>
          <p:nvPr/>
        </p:nvPicPr>
        <p:blipFill>
          <a:blip r:embed="rId3"/>
          <a:stretch>
            <a:fillRect/>
          </a:stretch>
        </p:blipFill>
        <p:spPr>
          <a:xfrm>
            <a:off x="533505" y="1190659"/>
            <a:ext cx="8565171" cy="1019173"/>
          </a:xfrm>
          <a:prstGeom prst="rect">
            <a:avLst/>
          </a:prstGeom>
        </p:spPr>
      </p:pic>
      <p:pic>
        <p:nvPicPr>
          <p:cNvPr id="7" name="Picture 6">
            <a:extLst>
              <a:ext uri="{FF2B5EF4-FFF2-40B4-BE49-F238E27FC236}">
                <a16:creationId xmlns:a16="http://schemas.microsoft.com/office/drawing/2014/main" id="{7EEB5B1C-2ADB-AC87-28C6-D582F4D7686E}"/>
              </a:ext>
            </a:extLst>
          </p:cNvPr>
          <p:cNvPicPr>
            <a:picLocks noChangeAspect="1"/>
          </p:cNvPicPr>
          <p:nvPr/>
        </p:nvPicPr>
        <p:blipFill>
          <a:blip r:embed="rId4"/>
          <a:stretch>
            <a:fillRect/>
          </a:stretch>
        </p:blipFill>
        <p:spPr>
          <a:xfrm>
            <a:off x="838297" y="3190872"/>
            <a:ext cx="3313779" cy="847711"/>
          </a:xfrm>
          <a:prstGeom prst="rect">
            <a:avLst/>
          </a:prstGeom>
        </p:spPr>
      </p:pic>
      <p:sp>
        <p:nvSpPr>
          <p:cNvPr id="8" name="Rectangle 3">
            <a:extLst>
              <a:ext uri="{FF2B5EF4-FFF2-40B4-BE49-F238E27FC236}">
                <a16:creationId xmlns:a16="http://schemas.microsoft.com/office/drawing/2014/main" id="{81FFE53E-C4FA-1604-2773-4EA592CE33BA}"/>
              </a:ext>
            </a:extLst>
          </p:cNvPr>
          <p:cNvSpPr txBox="1">
            <a:spLocks noChangeArrowheads="1"/>
          </p:cNvSpPr>
          <p:nvPr/>
        </p:nvSpPr>
        <p:spPr bwMode="auto">
          <a:xfrm>
            <a:off x="381110" y="4267178"/>
            <a:ext cx="8763000" cy="53338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Stirling’s formula.</a:t>
            </a:r>
            <a:endParaRPr kumimoji="1" lang="en-GB" altLang="ar-EG" noProof="1">
              <a:solidFill>
                <a:srgbClr val="FFFF00"/>
              </a:solidFill>
              <a:effectLst>
                <a:outerShdw blurRad="38100" dist="38100" dir="2700000">
                  <a:srgbClr val="000000"/>
                </a:outerShdw>
              </a:effectLst>
            </a:endParaRPr>
          </a:p>
        </p:txBody>
      </p:sp>
      <p:pic>
        <p:nvPicPr>
          <p:cNvPr id="10" name="Picture 9">
            <a:extLst>
              <a:ext uri="{FF2B5EF4-FFF2-40B4-BE49-F238E27FC236}">
                <a16:creationId xmlns:a16="http://schemas.microsoft.com/office/drawing/2014/main" id="{53616443-5341-6647-28DB-3F76AEC827D0}"/>
              </a:ext>
            </a:extLst>
          </p:cNvPr>
          <p:cNvPicPr>
            <a:picLocks noChangeAspect="1"/>
          </p:cNvPicPr>
          <p:nvPr/>
        </p:nvPicPr>
        <p:blipFill>
          <a:blip r:embed="rId5"/>
          <a:stretch>
            <a:fillRect/>
          </a:stretch>
        </p:blipFill>
        <p:spPr>
          <a:xfrm>
            <a:off x="847715" y="4781498"/>
            <a:ext cx="5100467" cy="78104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D7C3E5-99E6-A17C-392C-FD6230B04309}"/>
                  </a:ext>
                </a:extLst>
              </p:cNvPr>
              <p:cNvSpPr txBox="1"/>
              <p:nvPr/>
            </p:nvSpPr>
            <p:spPr>
              <a:xfrm>
                <a:off x="4522150" y="2383306"/>
                <a:ext cx="4576526" cy="1938992"/>
              </a:xfrm>
              <a:prstGeom prst="rect">
                <a:avLst/>
              </a:prstGeom>
              <a:noFill/>
            </p:spPr>
            <p:txBody>
              <a:bodyPr wrap="square">
                <a:spAutoFit/>
              </a:bodyPr>
              <a:lstStyle/>
              <a:p>
                <a:r>
                  <a:rPr lang="en-GB" altLang="en-US" dirty="0"/>
                  <a:t>Note that the first two cases mean that </a:t>
                </a:r>
                <a14:m>
                  <m:oMath xmlns:m="http://schemas.openxmlformats.org/officeDocument/2006/math">
                    <m:r>
                      <a:rPr lang="en-GB" altLang="en-US" i="1" dirty="0" smtClean="0">
                        <a:latin typeface="Cambria Math" panose="02040503050406030204" pitchFamily="18" charset="0"/>
                      </a:rPr>
                      <m:t>𝑡</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 ∈</m:t>
                    </m:r>
                    <m:r>
                      <a:rPr lang="en-GB" altLang="en-US" i="1" dirty="0" smtClean="0">
                        <a:latin typeface="Cambria Math" panose="02040503050406030204" pitchFamily="18" charset="0"/>
                      </a:rPr>
                      <m:t>𝑂</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𝑔</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oMath>
                </a14:m>
                <a:r>
                  <a:rPr lang="en-GB" altLang="en-US" dirty="0"/>
                  <a:t>, the last two mean that </a:t>
                </a:r>
                <a14:m>
                  <m:oMath xmlns:m="http://schemas.openxmlformats.org/officeDocument/2006/math">
                    <m:r>
                      <a:rPr lang="en-GB" altLang="en-US" i="1" dirty="0" smtClean="0">
                        <a:latin typeface="Cambria Math" panose="02040503050406030204" pitchFamily="18" charset="0"/>
                      </a:rPr>
                      <m:t>𝑡</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r>
                      <m:rPr>
                        <m:nor/>
                      </m:rPr>
                      <a:rPr lang="el-GR" altLang="en-US" dirty="0" smtClean="0"/>
                      <m:t>Ω</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𝑔</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oMath>
                </a14:m>
                <a:r>
                  <a:rPr lang="en-GB" altLang="en-US" dirty="0"/>
                  <a:t>, and the second case means that </a:t>
                </a:r>
                <a14:m>
                  <m:oMath xmlns:m="http://schemas.openxmlformats.org/officeDocument/2006/math">
                    <m:r>
                      <a:rPr lang="en-GB" altLang="en-US" i="1" dirty="0" smtClean="0">
                        <a:latin typeface="Cambria Math" panose="02040503050406030204" pitchFamily="18" charset="0"/>
                      </a:rPr>
                      <m:t>𝑡</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r>
                      <m:rPr>
                        <m:nor/>
                      </m:rPr>
                      <a:rPr lang="el-GR" altLang="en-US" dirty="0" smtClean="0"/>
                      <m:t>ϴ</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𝑔</m:t>
                    </m:r>
                    <m:r>
                      <a:rPr lang="en-GB" altLang="en-US" i="1" dirty="0" smtClean="0">
                        <a:latin typeface="Cambria Math" panose="02040503050406030204" pitchFamily="18" charset="0"/>
                      </a:rPr>
                      <m:t>(</m:t>
                    </m:r>
                    <m:r>
                      <a:rPr lang="en-GB" altLang="en-US" i="1" dirty="0" smtClean="0">
                        <a:latin typeface="Cambria Math" panose="02040503050406030204" pitchFamily="18" charset="0"/>
                      </a:rPr>
                      <m:t>𝑛</m:t>
                    </m:r>
                    <m:r>
                      <a:rPr lang="en-GB" altLang="en-US" i="1" dirty="0" smtClean="0">
                        <a:latin typeface="Cambria Math" panose="02040503050406030204" pitchFamily="18" charset="0"/>
                      </a:rPr>
                      <m:t>))</m:t>
                    </m:r>
                  </m:oMath>
                </a14:m>
                <a:r>
                  <a:rPr lang="en-GB" altLang="en-US" dirty="0"/>
                  <a:t>.</a:t>
                </a:r>
                <a:endParaRPr lang="ar-EG" dirty="0"/>
              </a:p>
            </p:txBody>
          </p:sp>
        </mc:Choice>
        <mc:Fallback xmlns="">
          <p:sp>
            <p:nvSpPr>
              <p:cNvPr id="5" name="TextBox 4">
                <a:extLst>
                  <a:ext uri="{FF2B5EF4-FFF2-40B4-BE49-F238E27FC236}">
                    <a16:creationId xmlns:a16="http://schemas.microsoft.com/office/drawing/2014/main" id="{21D7C3E5-99E6-A17C-392C-FD6230B04309}"/>
                  </a:ext>
                </a:extLst>
              </p:cNvPr>
              <p:cNvSpPr txBox="1">
                <a:spLocks noRot="1" noChangeAspect="1" noMove="1" noResize="1" noEditPoints="1" noAdjustHandles="1" noChangeArrowheads="1" noChangeShapeType="1" noTextEdit="1"/>
              </p:cNvSpPr>
              <p:nvPr/>
            </p:nvSpPr>
            <p:spPr>
              <a:xfrm>
                <a:off x="4522150" y="2383306"/>
                <a:ext cx="4576526" cy="1938992"/>
              </a:xfrm>
              <a:prstGeom prst="rect">
                <a:avLst/>
              </a:prstGeom>
              <a:blipFill>
                <a:blip r:embed="rId6"/>
                <a:stretch>
                  <a:fillRect l="-2130" t="-2516" r="-2397" b="-6289"/>
                </a:stretch>
              </a:blipFill>
            </p:spPr>
            <p:txBody>
              <a:bodyPr/>
              <a:lstStyle/>
              <a:p>
                <a:r>
                  <a:rPr lang="ar-EG">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6C57FDF-AF11-EA20-CF24-958515DDA619}"/>
                  </a:ext>
                </a:extLst>
              </p14:cNvPr>
              <p14:cNvContentPartPr/>
              <p14:nvPr/>
            </p14:nvContentPartPr>
            <p14:xfrm>
              <a:off x="3790080" y="4176360"/>
              <a:ext cx="5171400" cy="2069280"/>
            </p14:xfrm>
          </p:contentPart>
        </mc:Choice>
        <mc:Fallback xmlns="">
          <p:pic>
            <p:nvPicPr>
              <p:cNvPr id="6" name="Ink 5">
                <a:extLst>
                  <a:ext uri="{FF2B5EF4-FFF2-40B4-BE49-F238E27FC236}">
                    <a16:creationId xmlns:a16="http://schemas.microsoft.com/office/drawing/2014/main" id="{76C57FDF-AF11-EA20-CF24-958515DDA619}"/>
                  </a:ext>
                </a:extLst>
              </p:cNvPr>
              <p:cNvPicPr/>
              <p:nvPr/>
            </p:nvPicPr>
            <p:blipFill>
              <a:blip r:embed="rId8"/>
              <a:stretch>
                <a:fillRect/>
              </a:stretch>
            </p:blipFill>
            <p:spPr>
              <a:xfrm>
                <a:off x="3780720" y="4167000"/>
                <a:ext cx="5190120" cy="208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5DF74B1-49BB-6EA6-4AE0-EB9A15209722}"/>
                  </a:ext>
                </a:extLst>
              </p14:cNvPr>
              <p14:cNvContentPartPr/>
              <p14:nvPr/>
            </p14:nvContentPartPr>
            <p14:xfrm>
              <a:off x="1282680" y="5648400"/>
              <a:ext cx="5170320" cy="882360"/>
            </p14:xfrm>
          </p:contentPart>
        </mc:Choice>
        <mc:Fallback xmlns="">
          <p:pic>
            <p:nvPicPr>
              <p:cNvPr id="9" name="Ink 8">
                <a:extLst>
                  <a:ext uri="{FF2B5EF4-FFF2-40B4-BE49-F238E27FC236}">
                    <a16:creationId xmlns:a16="http://schemas.microsoft.com/office/drawing/2014/main" id="{05DF74B1-49BB-6EA6-4AE0-EB9A15209722}"/>
                  </a:ext>
                </a:extLst>
              </p:cNvPr>
              <p:cNvPicPr/>
              <p:nvPr/>
            </p:nvPicPr>
            <p:blipFill>
              <a:blip r:embed="rId10"/>
              <a:stretch>
                <a:fillRect/>
              </a:stretch>
            </p:blipFill>
            <p:spPr>
              <a:xfrm>
                <a:off x="1273320" y="5639040"/>
                <a:ext cx="5189040" cy="901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 name="Ink 1">
                <a:extLst>
                  <a:ext uri="{FF2B5EF4-FFF2-40B4-BE49-F238E27FC236}">
                    <a16:creationId xmlns:a16="http://schemas.microsoft.com/office/drawing/2014/main" id="{F24231EA-91A4-429B-88B7-EEE78307512D}"/>
                  </a:ext>
                </a:extLst>
              </p14:cNvPr>
              <p14:cNvContentPartPr/>
              <p14:nvPr/>
            </p14:nvContentPartPr>
            <p14:xfrm>
              <a:off x="2111040" y="1554480"/>
              <a:ext cx="326520" cy="285120"/>
            </p14:xfrm>
          </p:contentPart>
        </mc:Choice>
        <mc:Fallback>
          <p:pic>
            <p:nvPicPr>
              <p:cNvPr id="2" name="Ink 1">
                <a:extLst>
                  <a:ext uri="{FF2B5EF4-FFF2-40B4-BE49-F238E27FC236}">
                    <a16:creationId xmlns:a16="http://schemas.microsoft.com/office/drawing/2014/main" id="{F24231EA-91A4-429B-88B7-EEE78307512D}"/>
                  </a:ext>
                </a:extLst>
              </p:cNvPr>
              <p:cNvPicPr/>
              <p:nvPr/>
            </p:nvPicPr>
            <p:blipFill>
              <a:blip r:embed="rId12"/>
              <a:stretch>
                <a:fillRect/>
              </a:stretch>
            </p:blipFill>
            <p:spPr>
              <a:xfrm>
                <a:off x="2101680" y="1545120"/>
                <a:ext cx="345240" cy="303840"/>
              </a:xfrm>
              <a:prstGeom prst="rect">
                <a:avLst/>
              </a:prstGeom>
            </p:spPr>
          </p:pic>
        </mc:Fallback>
      </mc:AlternateContent>
    </p:spTree>
    <p:extLst>
      <p:ext uri="{BB962C8B-B14F-4D97-AF65-F5344CB8AC3E}">
        <p14:creationId xmlns:p14="http://schemas.microsoft.com/office/powerpoint/2010/main" val="2743980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17</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r>
              <a:rPr kumimoji="1" lang="en-GB" altLang="ar-EG" sz="3100" dirty="0"/>
              <a:t>Using Limits for Comparing Orders of Growth</a:t>
            </a:r>
            <a:endParaRPr kumimoji="1" lang="en-US" altLang="ar-EG" sz="3200" dirty="0"/>
          </a:p>
        </p:txBody>
      </p:sp>
      <p:pic>
        <p:nvPicPr>
          <p:cNvPr id="5" name="Picture 4">
            <a:extLst>
              <a:ext uri="{FF2B5EF4-FFF2-40B4-BE49-F238E27FC236}">
                <a16:creationId xmlns:a16="http://schemas.microsoft.com/office/drawing/2014/main" id="{FAB97E60-1A8C-E8EE-CCD5-6E5FD942BD1B}"/>
              </a:ext>
            </a:extLst>
          </p:cNvPr>
          <p:cNvPicPr>
            <a:picLocks noChangeAspect="1"/>
          </p:cNvPicPr>
          <p:nvPr/>
        </p:nvPicPr>
        <p:blipFill>
          <a:blip r:embed="rId3"/>
          <a:stretch>
            <a:fillRect/>
          </a:stretch>
        </p:blipFill>
        <p:spPr>
          <a:xfrm>
            <a:off x="533032" y="1219258"/>
            <a:ext cx="8519137" cy="2209742"/>
          </a:xfrm>
          <a:prstGeom prst="rect">
            <a:avLst/>
          </a:prstGeom>
        </p:spPr>
      </p:pic>
      <p:pic>
        <p:nvPicPr>
          <p:cNvPr id="9" name="Picture 8">
            <a:extLst>
              <a:ext uri="{FF2B5EF4-FFF2-40B4-BE49-F238E27FC236}">
                <a16:creationId xmlns:a16="http://schemas.microsoft.com/office/drawing/2014/main" id="{50B643DB-4565-46E8-5254-9D8029DB5471}"/>
              </a:ext>
            </a:extLst>
          </p:cNvPr>
          <p:cNvPicPr>
            <a:picLocks noChangeAspect="1"/>
          </p:cNvPicPr>
          <p:nvPr/>
        </p:nvPicPr>
        <p:blipFill>
          <a:blip r:embed="rId4"/>
          <a:stretch>
            <a:fillRect/>
          </a:stretch>
        </p:blipFill>
        <p:spPr>
          <a:xfrm>
            <a:off x="533505" y="3733792"/>
            <a:ext cx="8504987" cy="2743128"/>
          </a:xfrm>
          <a:prstGeom prst="rect">
            <a:avLst/>
          </a:prstGeom>
        </p:spPr>
      </p:pic>
    </p:spTree>
    <p:extLst>
      <p:ext uri="{BB962C8B-B14F-4D97-AF65-F5344CB8AC3E}">
        <p14:creationId xmlns:p14="http://schemas.microsoft.com/office/powerpoint/2010/main" val="121906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18</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r>
              <a:rPr kumimoji="1" lang="en-GB" altLang="ar-EG" sz="3100" dirty="0"/>
              <a:t>Using Limits for Comparing Orders of Growth</a:t>
            </a:r>
            <a:endParaRPr kumimoji="1" lang="en-US" altLang="ar-EG" sz="3200" dirty="0"/>
          </a:p>
        </p:txBody>
      </p:sp>
      <p:pic>
        <p:nvPicPr>
          <p:cNvPr id="3" name="Picture 2">
            <a:extLst>
              <a:ext uri="{FF2B5EF4-FFF2-40B4-BE49-F238E27FC236}">
                <a16:creationId xmlns:a16="http://schemas.microsoft.com/office/drawing/2014/main" id="{65146AA1-7648-E90A-BDBF-B79FF0A1D0BE}"/>
              </a:ext>
            </a:extLst>
          </p:cNvPr>
          <p:cNvPicPr>
            <a:picLocks noChangeAspect="1"/>
          </p:cNvPicPr>
          <p:nvPr/>
        </p:nvPicPr>
        <p:blipFill>
          <a:blip r:embed="rId3"/>
          <a:stretch>
            <a:fillRect/>
          </a:stretch>
        </p:blipFill>
        <p:spPr>
          <a:xfrm>
            <a:off x="515921" y="1315169"/>
            <a:ext cx="8568646" cy="2905123"/>
          </a:xfrm>
          <a:prstGeom prst="rect">
            <a:avLst/>
          </a:prstGeom>
        </p:spPr>
      </p:pic>
    </p:spTree>
    <p:extLst>
      <p:ext uri="{BB962C8B-B14F-4D97-AF65-F5344CB8AC3E}">
        <p14:creationId xmlns:p14="http://schemas.microsoft.com/office/powerpoint/2010/main" val="424516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a:extLst>
              <a:ext uri="{FF2B5EF4-FFF2-40B4-BE49-F238E27FC236}">
                <a16:creationId xmlns:a16="http://schemas.microsoft.com/office/drawing/2014/main" id="{F198DC89-DB79-E6D6-1E3E-76F20DC396E1}"/>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4072B09F-8680-4CE3-8F94-087CAC61C309}" type="slidenum">
              <a:rPr lang="en-US" altLang="ar-EG" sz="1400" b="0" smtClean="0">
                <a:solidFill>
                  <a:schemeClr val="tx1"/>
                </a:solidFill>
                <a:latin typeface="Arial Narrow" panose="020B0606020202030204" pitchFamily="34" charset="0"/>
              </a:rPr>
              <a:pPr>
                <a:spcBef>
                  <a:spcPct val="50000"/>
                </a:spcBef>
                <a:buClrTx/>
                <a:buSzTx/>
                <a:buFontTx/>
                <a:buNone/>
              </a:pPr>
              <a:t>1</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4C4D11F9-4632-893F-F6B5-843D7C6DD70D}"/>
              </a:ext>
            </a:extLst>
          </p:cNvPr>
          <p:cNvSpPr>
            <a:spLocks noGrp="1" noChangeArrowheads="1"/>
          </p:cNvSpPr>
          <p:nvPr>
            <p:ph type="title"/>
          </p:nvPr>
        </p:nvSpPr>
        <p:spPr/>
        <p:txBody>
          <a:bodyPr/>
          <a:lstStyle/>
          <a:p>
            <a:pPr>
              <a:defRPr/>
            </a:pPr>
            <a:r>
              <a:rPr kumimoji="1" lang="en-US" altLang="ar-EG" sz="3100" dirty="0"/>
              <a:t>The Analysis Framework</a:t>
            </a:r>
            <a:endParaRPr kumimoji="1" lang="en-US" altLang="ar-EG" sz="3200" dirty="0"/>
          </a:p>
        </p:txBody>
      </p:sp>
      <p:sp>
        <p:nvSpPr>
          <p:cNvPr id="231427" name="Rectangle 3">
            <a:extLst>
              <a:ext uri="{FF2B5EF4-FFF2-40B4-BE49-F238E27FC236}">
                <a16:creationId xmlns:a16="http://schemas.microsoft.com/office/drawing/2014/main" id="{C9CDD5BA-7F46-4CF2-6CB6-3DCA1AB4C363}"/>
              </a:ext>
            </a:extLst>
          </p:cNvPr>
          <p:cNvSpPr>
            <a:spLocks noGrp="1" noChangeArrowheads="1"/>
          </p:cNvSpPr>
          <p:nvPr>
            <p:ph idx="1"/>
          </p:nvPr>
        </p:nvSpPr>
        <p:spPr>
          <a:xfrm>
            <a:off x="381000" y="1219200"/>
            <a:ext cx="7543800" cy="4905375"/>
          </a:xfrm>
        </p:spPr>
        <p:txBody>
          <a:bodyPr/>
          <a:lstStyle/>
          <a:p>
            <a:pPr>
              <a:lnSpc>
                <a:spcPct val="90000"/>
              </a:lnSpc>
              <a:defRPr/>
            </a:pPr>
            <a:r>
              <a:rPr kumimoji="1" lang="en-US" altLang="ar-EG" noProof="1">
                <a:effectLst>
                  <a:outerShdw blurRad="38100" dist="38100" dir="2700000">
                    <a:srgbClr val="000000"/>
                  </a:outerShdw>
                </a:effectLst>
              </a:rPr>
              <a:t>Analysis of algorithms</a:t>
            </a:r>
          </a:p>
          <a:p>
            <a:pPr>
              <a:lnSpc>
                <a:spcPct val="90000"/>
              </a:lnSpc>
              <a:defRPr/>
            </a:pPr>
            <a:endParaRPr kumimoji="1" lang="en-US" altLang="ar-EG" noProof="1">
              <a:effectLst>
                <a:outerShdw blurRad="38100" dist="38100" dir="2700000">
                  <a:srgbClr val="000000"/>
                </a:outerShdw>
              </a:effectLst>
            </a:endParaRPr>
          </a:p>
          <a:p>
            <a:pPr>
              <a:lnSpc>
                <a:spcPct val="90000"/>
              </a:lnSpc>
              <a:defRPr/>
            </a:pPr>
            <a:r>
              <a:rPr kumimoji="1" lang="en-US" altLang="ar-EG" noProof="1">
                <a:effectLst>
                  <a:outerShdw blurRad="38100" dist="38100" dir="2700000">
                    <a:srgbClr val="000000"/>
                  </a:outerShdw>
                </a:effectLst>
              </a:rPr>
              <a:t>Efficiency</a:t>
            </a:r>
          </a:p>
          <a:p>
            <a:pPr lvl="1">
              <a:lnSpc>
                <a:spcPct val="90000"/>
              </a:lnSpc>
              <a:defRPr/>
            </a:pPr>
            <a:r>
              <a:rPr kumimoji="1" lang="en-US" altLang="ar-EG" sz="2400" i="1" noProof="1">
                <a:effectLst>
                  <a:outerShdw blurRad="38100" dist="38100" dir="2700000">
                    <a:srgbClr val="000000"/>
                  </a:outerShdw>
                </a:effectLst>
              </a:rPr>
              <a:t>Time efficiency</a:t>
            </a:r>
          </a:p>
          <a:p>
            <a:pPr lvl="1">
              <a:lnSpc>
                <a:spcPct val="90000"/>
              </a:lnSpc>
              <a:defRPr/>
            </a:pPr>
            <a:r>
              <a:rPr kumimoji="1" lang="en-US" altLang="ar-EG" sz="2400" i="1" noProof="1">
                <a:effectLst>
                  <a:outerShdw blurRad="38100" dist="38100" dir="2700000">
                    <a:srgbClr val="000000"/>
                  </a:outerShdw>
                </a:effectLst>
                <a:cs typeface="Times New Roman" panose="02020603050405020304" pitchFamily="18" charset="0"/>
              </a:rPr>
              <a:t>Space efficiency</a:t>
            </a:r>
          </a:p>
          <a:p>
            <a:pPr>
              <a:lnSpc>
                <a:spcPct val="90000"/>
              </a:lnSpc>
              <a:defRPr/>
            </a:pPr>
            <a:endParaRPr kumimoji="1" lang="en-US" altLang="ar-EG" noProof="1">
              <a:effectLst>
                <a:outerShdw blurRad="38100" dist="38100" dir="2700000">
                  <a:srgbClr val="000000"/>
                </a:outerShdw>
              </a:effectLst>
            </a:endParaRPr>
          </a:p>
          <a:p>
            <a:pPr>
              <a:lnSpc>
                <a:spcPct val="90000"/>
              </a:lnSpc>
              <a:defRPr/>
            </a:pPr>
            <a:r>
              <a:rPr kumimoji="1" lang="en-US" altLang="ar-EG" noProof="1">
                <a:effectLst>
                  <a:outerShdw blurRad="38100" dist="38100" dir="2700000">
                    <a:srgbClr val="000000"/>
                  </a:outerShdw>
                </a:effectLst>
              </a:rPr>
              <a:t>Time efficiency is more important than Space  efficiency</a:t>
            </a:r>
          </a:p>
          <a:p>
            <a:pPr>
              <a:lnSpc>
                <a:spcPct val="90000"/>
              </a:lnSpc>
              <a:defRPr/>
            </a:pPr>
            <a:endParaRPr kumimoji="1" lang="en-US" altLang="ar-EG" noProof="1">
              <a:effectLst>
                <a:outerShdw blurRad="38100" dist="38100" dir="2700000">
                  <a:srgbClr val="000000"/>
                </a:outerShdw>
              </a:effectLst>
            </a:endParaRPr>
          </a:p>
          <a:p>
            <a:pPr>
              <a:lnSpc>
                <a:spcPct val="90000"/>
              </a:lnSpc>
              <a:defRPr/>
            </a:pPr>
            <a:endParaRPr kumimoji="1" lang="en-US" altLang="ar-EG" noProof="1">
              <a:effectLst>
                <a:outerShdw blurRad="38100" dist="38100" dir="2700000">
                  <a:srgbClr val="000000"/>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19</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914376"/>
          </a:xfrm>
        </p:spPr>
        <p:txBody>
          <a:bodyPr/>
          <a:lstStyle/>
          <a:p>
            <a:pPr>
              <a:defRPr/>
            </a:pPr>
            <a:r>
              <a:rPr kumimoji="1" lang="en-GB" altLang="ar-EG" sz="3100" dirty="0"/>
              <a:t>Mathematical Analysis of </a:t>
            </a:r>
            <a:r>
              <a:rPr kumimoji="1" lang="en-GB" altLang="ar-EG" sz="3100" dirty="0" err="1"/>
              <a:t>Nonrecursive</a:t>
            </a:r>
            <a:r>
              <a:rPr kumimoji="1" lang="en-GB" altLang="ar-EG" sz="3100" dirty="0"/>
              <a:t> Algorithms</a:t>
            </a:r>
            <a:endParaRPr kumimoji="1" lang="en-US" altLang="ar-EG" sz="3200" dirty="0"/>
          </a:p>
        </p:txBody>
      </p:sp>
      <p:pic>
        <p:nvPicPr>
          <p:cNvPr id="4" name="Picture 3">
            <a:extLst>
              <a:ext uri="{FF2B5EF4-FFF2-40B4-BE49-F238E27FC236}">
                <a16:creationId xmlns:a16="http://schemas.microsoft.com/office/drawing/2014/main" id="{39C57F73-9E77-B1C8-9DDA-978D8C5F0674}"/>
              </a:ext>
            </a:extLst>
          </p:cNvPr>
          <p:cNvPicPr>
            <a:picLocks noChangeAspect="1"/>
          </p:cNvPicPr>
          <p:nvPr/>
        </p:nvPicPr>
        <p:blipFill>
          <a:blip r:embed="rId3"/>
          <a:stretch>
            <a:fillRect/>
          </a:stretch>
        </p:blipFill>
        <p:spPr>
          <a:xfrm>
            <a:off x="571384" y="1342967"/>
            <a:ext cx="8420100" cy="429577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099391E-B013-CEE4-A5D9-B8F4958498D0}"/>
                  </a:ext>
                </a:extLst>
              </p14:cNvPr>
              <p14:cNvContentPartPr/>
              <p14:nvPr/>
            </p14:nvContentPartPr>
            <p14:xfrm>
              <a:off x="948960" y="2297520"/>
              <a:ext cx="8082720" cy="4227480"/>
            </p14:xfrm>
          </p:contentPart>
        </mc:Choice>
        <mc:Fallback>
          <p:pic>
            <p:nvPicPr>
              <p:cNvPr id="2" name="Ink 1">
                <a:extLst>
                  <a:ext uri="{FF2B5EF4-FFF2-40B4-BE49-F238E27FC236}">
                    <a16:creationId xmlns:a16="http://schemas.microsoft.com/office/drawing/2014/main" id="{9099391E-B013-CEE4-A5D9-B8F4958498D0}"/>
                  </a:ext>
                </a:extLst>
              </p:cNvPr>
              <p:cNvPicPr/>
              <p:nvPr/>
            </p:nvPicPr>
            <p:blipFill>
              <a:blip r:embed="rId5"/>
              <a:stretch>
                <a:fillRect/>
              </a:stretch>
            </p:blipFill>
            <p:spPr>
              <a:xfrm>
                <a:off x="939600" y="2288160"/>
                <a:ext cx="8101440" cy="4246200"/>
              </a:xfrm>
              <a:prstGeom prst="rect">
                <a:avLst/>
              </a:prstGeom>
            </p:spPr>
          </p:pic>
        </mc:Fallback>
      </mc:AlternateContent>
    </p:spTree>
    <p:extLst>
      <p:ext uri="{BB962C8B-B14F-4D97-AF65-F5344CB8AC3E}">
        <p14:creationId xmlns:p14="http://schemas.microsoft.com/office/powerpoint/2010/main" val="840860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20</a:t>
            </a:fld>
            <a:endParaRPr lang="en-US" altLang="ar-EG" sz="1400" b="0">
              <a:solidFill>
                <a:schemeClr val="tx1"/>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1219258"/>
                <a:ext cx="8763000" cy="5206942"/>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The input’s size </a:t>
                </a:r>
                <a14:m>
                  <m:oMath xmlns:m="http://schemas.openxmlformats.org/officeDocument/2006/math">
                    <m:r>
                      <a:rPr kumimoji="1" lang="en-GB" altLang="ar-EG" sz="2800" i="1" noProof="1" smtClean="0">
                        <a:solidFill>
                          <a:srgbClr val="FFFF00"/>
                        </a:solidFill>
                        <a:effectLst>
                          <a:outerShdw blurRad="38100" dist="38100" dir="2700000">
                            <a:srgbClr val="000000"/>
                          </a:outerShdw>
                        </a:effectLst>
                        <a:latin typeface="Cambria Math" panose="02040503050406030204" pitchFamily="18" charset="0"/>
                      </a:rPr>
                      <m:t>𝑛</m:t>
                    </m:r>
                  </m:oMath>
                </a14:m>
                <a:r>
                  <a:rPr kumimoji="1" lang="en-GB" altLang="ar-EG" sz="2800" noProof="1">
                    <a:solidFill>
                      <a:srgbClr val="FFFF00"/>
                    </a:solidFill>
                    <a:effectLst>
                      <a:outerShdw blurRad="38100" dist="38100" dir="2700000">
                        <a:srgbClr val="000000"/>
                      </a:outerShdw>
                    </a:effectLst>
                  </a:rPr>
                  <a:t>.</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The algorithm’s basic operation is comparison.</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14:m>
                  <m:oMath xmlns:m="http://schemas.openxmlformats.org/officeDocument/2006/math">
                    <m:r>
                      <a:rPr kumimoji="1" lang="en-US" altLang="en-US" sz="2800">
                        <a:solidFill>
                          <a:srgbClr val="FFFF00"/>
                        </a:solidFill>
                        <a:effectLst>
                          <a:outerShdw blurRad="38100" dist="38100" dir="2700000">
                            <a:srgbClr val="000000"/>
                          </a:outerShdw>
                        </a:effectLst>
                        <a:latin typeface="Cambria Math" panose="02040503050406030204" pitchFamily="18" charset="0"/>
                      </a:rPr>
                      <m:t>𝐶</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e>
                    </m:d>
                    <m:r>
                      <a:rPr kumimoji="1" lang="en-US" altLang="en-US" sz="2800">
                        <a:solidFill>
                          <a:srgbClr val="FFFF00"/>
                        </a:solidFill>
                        <a:effectLst>
                          <a:outerShdw blurRad="38100" dist="38100" dir="2700000">
                            <a:srgbClr val="000000"/>
                          </a:outerShdw>
                        </a:effectLst>
                        <a:latin typeface="Cambria Math" panose="02040503050406030204" pitchFamily="18" charset="0"/>
                      </a:rPr>
                      <m:t>=</m:t>
                    </m:r>
                    <m:nary>
                      <m:naryPr>
                        <m:chr m:val="∑"/>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naryPr>
                      <m:sub>
                        <m:r>
                          <m:rPr>
                            <m:brk m:alnAt="23"/>
                          </m:rPr>
                          <a:rPr kumimoji="1" lang="en-US" altLang="en-US" sz="2800">
                            <a:solidFill>
                              <a:srgbClr val="FFFF00"/>
                            </a:solidFill>
                            <a:effectLst>
                              <a:outerShdw blurRad="38100" dist="38100" dir="2700000">
                                <a:srgbClr val="000000"/>
                              </a:outerShdw>
                            </a:effectLst>
                            <a:latin typeface="Cambria Math" panose="02040503050406030204" pitchFamily="18" charset="0"/>
                          </a:rPr>
                          <m:t>𝑖</m:t>
                        </m:r>
                        <m:r>
                          <a:rPr kumimoji="1" lang="en-US" altLang="en-US" sz="2800">
                            <a:solidFill>
                              <a:srgbClr val="FFFF00"/>
                            </a:solidFill>
                            <a:effectLst>
                              <a:outerShdw blurRad="38100" dist="38100" dir="2700000">
                                <a:srgbClr val="000000"/>
                              </a:outerShdw>
                            </a:effectLst>
                            <a:latin typeface="Cambria Math" panose="02040503050406030204" pitchFamily="18" charset="0"/>
                          </a:rPr>
                          <m:t>=</m:t>
                        </m:r>
                        <m:r>
                          <m:rPr>
                            <m:brk m:alnAt="23"/>
                          </m:rPr>
                          <a:rPr kumimoji="1" lang="en-US" altLang="en-US" sz="2800">
                            <a:solidFill>
                              <a:srgbClr val="FFFF00"/>
                            </a:solidFill>
                            <a:effectLst>
                              <a:outerShdw blurRad="38100" dist="38100" dir="2700000">
                                <a:srgbClr val="000000"/>
                              </a:outerShdw>
                            </a:effectLst>
                            <a:latin typeface="Cambria Math" panose="02040503050406030204" pitchFamily="18" charset="0"/>
                          </a:rPr>
                          <m:t>1</m:t>
                        </m:r>
                      </m:sub>
                      <m:sup>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r>
                          <a:rPr kumimoji="1" lang="en-US" altLang="en-US" sz="2800">
                            <a:solidFill>
                              <a:srgbClr val="FFFF00"/>
                            </a:solidFill>
                            <a:effectLst>
                              <a:outerShdw blurRad="38100" dist="38100" dir="2700000">
                                <a:srgbClr val="000000"/>
                              </a:outerShdw>
                            </a:effectLst>
                            <a:latin typeface="Cambria Math" panose="02040503050406030204" pitchFamily="18" charset="0"/>
                          </a:rPr>
                          <m:t>−</m:t>
                        </m:r>
                        <m:r>
                          <a:rPr kumimoji="1" lang="en-US" altLang="en-US" sz="2800">
                            <a:solidFill>
                              <a:srgbClr val="FFFF00"/>
                            </a:solidFill>
                            <a:effectLst>
                              <a:outerShdw blurRad="38100" dist="38100" dir="2700000">
                                <a:srgbClr val="000000"/>
                              </a:outerShdw>
                            </a:effectLst>
                            <a:latin typeface="Cambria Math" panose="02040503050406030204" pitchFamily="18" charset="0"/>
                          </a:rPr>
                          <m:t>1</m:t>
                        </m:r>
                      </m:sup>
                      <m:e>
                        <m:r>
                          <a:rPr kumimoji="1" lang="en-US" altLang="en-US" sz="2800">
                            <a:solidFill>
                              <a:srgbClr val="FFFF00"/>
                            </a:solidFill>
                            <a:effectLst>
                              <a:outerShdw blurRad="38100" dist="38100" dir="2700000">
                                <a:srgbClr val="000000"/>
                              </a:outerShdw>
                            </a:effectLst>
                            <a:latin typeface="Cambria Math" panose="02040503050406030204" pitchFamily="18" charset="0"/>
                          </a:rPr>
                          <m:t>1</m:t>
                        </m:r>
                      </m:e>
                    </m:nary>
                    <m:r>
                      <a:rPr kumimoji="1" lang="en-US" altLang="en-US" sz="2800">
                        <a:solidFill>
                          <a:srgbClr val="FFFF00"/>
                        </a:solidFill>
                        <a:effectLst>
                          <a:outerShdw blurRad="38100" dist="38100" dir="2700000">
                            <a:srgbClr val="000000"/>
                          </a:outerShdw>
                        </a:effectLst>
                        <a:latin typeface="Cambria Math" panose="02040503050406030204" pitchFamily="18" charset="0"/>
                      </a:rPr>
                      <m:t>=</m:t>
                    </m:r>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r>
                      <a:rPr kumimoji="1" lang="en-US" altLang="en-US" sz="2800">
                        <a:solidFill>
                          <a:srgbClr val="FFFF00"/>
                        </a:solidFill>
                        <a:effectLst>
                          <a:outerShdw blurRad="38100" dist="38100" dir="2700000">
                            <a:srgbClr val="000000"/>
                          </a:outerShdw>
                        </a:effectLst>
                        <a:latin typeface="Cambria Math" panose="02040503050406030204" pitchFamily="18" charset="0"/>
                      </a:rPr>
                      <m:t>−</m:t>
                    </m:r>
                    <m:r>
                      <a:rPr kumimoji="1" lang="en-US" altLang="en-US" sz="2800">
                        <a:solidFill>
                          <a:srgbClr val="FFFF00"/>
                        </a:solidFill>
                        <a:effectLst>
                          <a:outerShdw blurRad="38100" dist="38100" dir="2700000">
                            <a:srgbClr val="000000"/>
                          </a:outerShdw>
                        </a:effectLst>
                        <a:latin typeface="Cambria Math" panose="02040503050406030204" pitchFamily="18" charset="0"/>
                      </a:rPr>
                      <m:t>1</m:t>
                    </m:r>
                    <m:r>
                      <a:rPr kumimoji="1" lang="en-US" altLang="en-US" sz="2800">
                        <a:solidFill>
                          <a:srgbClr val="FFFF00"/>
                        </a:solidFill>
                        <a:effectLst>
                          <a:outerShdw blurRad="38100" dist="38100" dir="2700000">
                            <a:srgbClr val="000000"/>
                          </a:outerShdw>
                        </a:effectLst>
                        <a:latin typeface="Cambria Math" panose="02040503050406030204" pitchFamily="18" charset="0"/>
                      </a:rPr>
                      <m:t> ∈ </m:t>
                    </m:r>
                    <m:r>
                      <a:rPr kumimoji="1" lang="en-US" altLang="en-US" sz="2800">
                        <a:solidFill>
                          <a:srgbClr val="FFFF00"/>
                        </a:solidFill>
                        <a:effectLst>
                          <a:outerShdw blurRad="38100" dist="38100" dir="2700000">
                            <a:srgbClr val="000000"/>
                          </a:outerShdw>
                        </a:effectLst>
                        <a:latin typeface="Cambria Math" panose="02040503050406030204" pitchFamily="18" charset="0"/>
                      </a:rPr>
                      <m:t>𝜃</m:t>
                    </m:r>
                    <m:r>
                      <a:rPr kumimoji="1" lang="en-US" altLang="en-US" sz="2800">
                        <a:solidFill>
                          <a:srgbClr val="FFFF00"/>
                        </a:solidFill>
                        <a:effectLst>
                          <a:outerShdw blurRad="38100" dist="38100" dir="2700000">
                            <a:srgbClr val="000000"/>
                          </a:outerShdw>
                        </a:effectLst>
                        <a:latin typeface="Cambria Math" panose="02040503050406030204" pitchFamily="18" charset="0"/>
                      </a:rPr>
                      <m:t>(</m:t>
                    </m:r>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r>
                      <a:rPr kumimoji="1" lang="en-US" altLang="en-US" sz="2800">
                        <a:solidFill>
                          <a:srgbClr val="FFFF00"/>
                        </a:solidFill>
                        <a:effectLst>
                          <a:outerShdw blurRad="38100" dist="38100" dir="2700000">
                            <a:srgbClr val="000000"/>
                          </a:outerShdw>
                        </a:effectLst>
                        <a:latin typeface="Cambria Math" panose="02040503050406030204" pitchFamily="18" charset="0"/>
                      </a:rPr>
                      <m:t>)</m:t>
                    </m:r>
                  </m:oMath>
                </a14:m>
                <a:endParaRPr kumimoji="1" lang="en-GB" altLang="en-US" sz="2800" dirty="0">
                  <a:solidFill>
                    <a:srgbClr val="FFFF00"/>
                  </a:solidFill>
                  <a:effectLst>
                    <a:outerShdw blurRad="38100" dist="38100" dir="2700000">
                      <a:srgbClr val="000000"/>
                    </a:outerShdw>
                  </a:effectLst>
                </a:endParaRPr>
              </a:p>
              <a:p>
                <a:pPr lvl="1">
                  <a:lnSpc>
                    <a:spcPct val="90000"/>
                  </a:lnSpc>
                  <a:defRPr/>
                </a:pPr>
                <a:endParaRPr kumimoji="1" lang="en-GB" altLang="ar-EG" sz="2400" noProof="1">
                  <a:solidFill>
                    <a:srgbClr val="FFFF00"/>
                  </a:solidFill>
                  <a:effectLst>
                    <a:outerShdw blurRad="38100" dist="38100" dir="2700000">
                      <a:srgbClr val="000000"/>
                    </a:outerShdw>
                  </a:effectLst>
                </a:endParaRPr>
              </a:p>
              <a:p>
                <a:pPr>
                  <a:lnSpc>
                    <a:spcPct val="90000"/>
                  </a:lnSpc>
                  <a:defRPr/>
                </a:pPr>
                <a:endParaRPr kumimoji="1" lang="en-GB" altLang="ar-EG" noProof="1">
                  <a:solidFill>
                    <a:srgbClr val="FFFF00"/>
                  </a:solidFill>
                  <a:effectLst>
                    <a:outerShdw blurRad="38100" dist="38100" dir="2700000">
                      <a:srgbClr val="000000"/>
                    </a:outerShdw>
                  </a:effectLst>
                </a:endParaRPr>
              </a:p>
            </p:txBody>
          </p:sp>
        </mc:Choice>
        <mc:Fallback xmlns="">
          <p:sp>
            <p:nvSpPr>
              <p:cNvPr id="4" name="Rectangle 3">
                <a:extLst>
                  <a:ext uri="{FF2B5EF4-FFF2-40B4-BE49-F238E27FC236}">
                    <a16:creationId xmlns:a16="http://schemas.microsoft.com/office/drawing/2014/main" id="{A91D9F6A-F6FA-1A85-B05E-0DAB066113DD}"/>
                  </a:ext>
                </a:extLst>
              </p:cNvPr>
              <p:cNvSpPr txBox="1">
                <a:spLocks noRot="1" noChangeAspect="1" noMove="1" noResize="1" noEditPoints="1" noAdjustHandles="1" noChangeArrowheads="1" noChangeShapeType="1" noTextEdit="1"/>
              </p:cNvSpPr>
              <p:nvPr/>
            </p:nvSpPr>
            <p:spPr bwMode="auto">
              <a:xfrm>
                <a:off x="392785" y="1219258"/>
                <a:ext cx="8763000" cy="5206942"/>
              </a:xfrm>
              <a:prstGeom prst="rect">
                <a:avLst/>
              </a:prstGeom>
              <a:blipFill>
                <a:blip r:embed="rId3"/>
                <a:stretch>
                  <a:fillRect l="-1043" t="-2108"/>
                </a:stretch>
              </a:blipFill>
              <a:ln>
                <a:noFill/>
              </a:ln>
            </p:spPr>
            <p:txBody>
              <a:bodyPr/>
              <a:lstStyle/>
              <a:p>
                <a:r>
                  <a:rPr lang="en-GB">
                    <a:noFill/>
                  </a:rPr>
                  <a:t> </a:t>
                </a:r>
              </a:p>
            </p:txBody>
          </p:sp>
        </mc:Fallback>
      </mc:AlternateContent>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GB" altLang="ar-EG" sz="3100"/>
              <a:t>Mathematical Analysis of Nonrecursive Algorithms</a:t>
            </a:r>
            <a:endParaRPr kumimoji="1" lang="en-US" altLang="ar-EG" sz="3200" dirty="0"/>
          </a:p>
        </p:txBody>
      </p:sp>
    </p:spTree>
    <p:extLst>
      <p:ext uri="{BB962C8B-B14F-4D97-AF65-F5344CB8AC3E}">
        <p14:creationId xmlns:p14="http://schemas.microsoft.com/office/powerpoint/2010/main" val="3619856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21</a:t>
            </a:fld>
            <a:endParaRPr lang="en-US" altLang="ar-EG" sz="1400" b="0">
              <a:solidFill>
                <a:schemeClr val="tx1"/>
              </a:solidFill>
              <a:latin typeface="Arial Narrow" panose="020B0606020202030204" pitchFamily="34" charset="0"/>
            </a:endParaRPr>
          </a:p>
        </p:txBody>
      </p:sp>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1219258"/>
            <a:ext cx="8763000" cy="5206942"/>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noProof="1">
                <a:solidFill>
                  <a:srgbClr val="FFFF00"/>
                </a:solidFill>
                <a:effectLst>
                  <a:outerShdw blurRad="38100" dist="38100" dir="2700000">
                    <a:srgbClr val="000000"/>
                  </a:outerShdw>
                </a:effectLst>
              </a:rPr>
              <a:t>Decide which parameter (or parameters) is an input’s size.</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Identify the algorithm’s basic operation.</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Check the need of ivestigating the worst, average, and  best-case efficiencies.</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Express the sum of the number of times the algorithm’s basic operation is executed.</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Find formula for  the count or, establish its order of growth</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endParaRPr kumimoji="1" lang="en-GB" altLang="ar-EG" noProof="1">
              <a:solidFill>
                <a:srgbClr val="FFFF00"/>
              </a:solidFill>
              <a:effectLst>
                <a:outerShdw blurRad="38100" dist="38100" dir="2700000">
                  <a:srgbClr val="000000"/>
                </a:outerShdw>
              </a:effectLst>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GB" altLang="ar-EG" sz="3100" dirty="0"/>
              <a:t>General Plan for </a:t>
            </a:r>
            <a:r>
              <a:rPr kumimoji="1" lang="en-GB" altLang="ar-EG" sz="3100" dirty="0" err="1"/>
              <a:t>Analyzing</a:t>
            </a:r>
            <a:r>
              <a:rPr kumimoji="1" lang="en-GB" altLang="ar-EG" sz="3100" dirty="0"/>
              <a:t> the Time Efficiency of Non-recursive Algorithms</a:t>
            </a:r>
            <a:endParaRPr kumimoji="1" lang="en-US" altLang="ar-EG" sz="3200" dirty="0"/>
          </a:p>
        </p:txBody>
      </p:sp>
    </p:spTree>
    <p:extLst>
      <p:ext uri="{BB962C8B-B14F-4D97-AF65-F5344CB8AC3E}">
        <p14:creationId xmlns:p14="http://schemas.microsoft.com/office/powerpoint/2010/main" val="2640297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22</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GB" altLang="ar-EG" sz="3100" dirty="0"/>
              <a:t>Useful rules for summation formulas</a:t>
            </a:r>
            <a:endParaRPr kumimoji="1" lang="en-US" altLang="ar-EG" sz="3200" dirty="0"/>
          </a:p>
        </p:txBody>
      </p:sp>
      <p:pic>
        <p:nvPicPr>
          <p:cNvPr id="3" name="Picture 2">
            <a:extLst>
              <a:ext uri="{FF2B5EF4-FFF2-40B4-BE49-F238E27FC236}">
                <a16:creationId xmlns:a16="http://schemas.microsoft.com/office/drawing/2014/main" id="{A477EEB4-4B5A-A68F-C224-2C56631D3ACF}"/>
              </a:ext>
            </a:extLst>
          </p:cNvPr>
          <p:cNvPicPr>
            <a:picLocks noChangeAspect="1"/>
          </p:cNvPicPr>
          <p:nvPr/>
        </p:nvPicPr>
        <p:blipFill>
          <a:blip r:embed="rId3"/>
          <a:stretch>
            <a:fillRect/>
          </a:stretch>
        </p:blipFill>
        <p:spPr>
          <a:xfrm>
            <a:off x="507431" y="1323939"/>
            <a:ext cx="8577836" cy="3705219"/>
          </a:xfrm>
          <a:prstGeom prst="rect">
            <a:avLst/>
          </a:prstGeom>
        </p:spPr>
      </p:pic>
    </p:spTree>
    <p:extLst>
      <p:ext uri="{BB962C8B-B14F-4D97-AF65-F5344CB8AC3E}">
        <p14:creationId xmlns:p14="http://schemas.microsoft.com/office/powerpoint/2010/main" val="1912876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23</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GB" altLang="ar-EG" sz="3100" dirty="0"/>
              <a:t>Mathematical Analysis of </a:t>
            </a:r>
            <a:r>
              <a:rPr kumimoji="1" lang="en-GB" altLang="ar-EG" sz="3100" dirty="0" err="1"/>
              <a:t>Nonrecursive</a:t>
            </a:r>
            <a:r>
              <a:rPr kumimoji="1" lang="en-GB" altLang="ar-EG" sz="3100" dirty="0"/>
              <a:t> Algorithms</a:t>
            </a:r>
            <a:endParaRPr kumimoji="1" lang="en-US" altLang="ar-EG" sz="3200" dirty="0"/>
          </a:p>
        </p:txBody>
      </p:sp>
      <p:pic>
        <p:nvPicPr>
          <p:cNvPr id="7" name="Picture 6">
            <a:extLst>
              <a:ext uri="{FF2B5EF4-FFF2-40B4-BE49-F238E27FC236}">
                <a16:creationId xmlns:a16="http://schemas.microsoft.com/office/drawing/2014/main" id="{7124B3BD-8A3B-7B97-1827-CB8CEA3B4AFD}"/>
              </a:ext>
            </a:extLst>
          </p:cNvPr>
          <p:cNvPicPr>
            <a:picLocks noChangeAspect="1"/>
          </p:cNvPicPr>
          <p:nvPr/>
        </p:nvPicPr>
        <p:blipFill>
          <a:blip r:embed="rId3"/>
          <a:stretch>
            <a:fillRect/>
          </a:stretch>
        </p:blipFill>
        <p:spPr>
          <a:xfrm>
            <a:off x="526231" y="1371654"/>
            <a:ext cx="8541451" cy="4324292"/>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C2DBD6D-EDA2-D30A-411E-8F12659FDEFB}"/>
                  </a:ext>
                </a:extLst>
              </p14:cNvPr>
              <p14:cNvContentPartPr/>
              <p14:nvPr/>
            </p14:nvContentPartPr>
            <p14:xfrm>
              <a:off x="4996440" y="4343400"/>
              <a:ext cx="314280" cy="501840"/>
            </p14:xfrm>
          </p:contentPart>
        </mc:Choice>
        <mc:Fallback>
          <p:pic>
            <p:nvPicPr>
              <p:cNvPr id="2" name="Ink 1">
                <a:extLst>
                  <a:ext uri="{FF2B5EF4-FFF2-40B4-BE49-F238E27FC236}">
                    <a16:creationId xmlns:a16="http://schemas.microsoft.com/office/drawing/2014/main" id="{9C2DBD6D-EDA2-D30A-411E-8F12659FDEFB}"/>
                  </a:ext>
                </a:extLst>
              </p:cNvPr>
              <p:cNvPicPr/>
              <p:nvPr/>
            </p:nvPicPr>
            <p:blipFill>
              <a:blip r:embed="rId5"/>
              <a:stretch>
                <a:fillRect/>
              </a:stretch>
            </p:blipFill>
            <p:spPr>
              <a:xfrm>
                <a:off x="4987080" y="4334040"/>
                <a:ext cx="333000" cy="520560"/>
              </a:xfrm>
              <a:prstGeom prst="rect">
                <a:avLst/>
              </a:prstGeom>
            </p:spPr>
          </p:pic>
        </mc:Fallback>
      </mc:AlternateContent>
    </p:spTree>
    <p:extLst>
      <p:ext uri="{BB962C8B-B14F-4D97-AF65-F5344CB8AC3E}">
        <p14:creationId xmlns:p14="http://schemas.microsoft.com/office/powerpoint/2010/main" val="190129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967A-AE75-1CA3-580F-E9F7887BF8F5}"/>
              </a:ext>
            </a:extLst>
          </p:cNvPr>
          <p:cNvSpPr>
            <a:spLocks noGrp="1"/>
          </p:cNvSpPr>
          <p:nvPr>
            <p:ph type="title"/>
          </p:nvPr>
        </p:nvSpPr>
        <p:spPr/>
        <p:txBody>
          <a:bodyPr/>
          <a:lstStyle/>
          <a:p>
            <a:endParaRPr lang="ar-EG"/>
          </a:p>
        </p:txBody>
      </p:sp>
      <p:sp>
        <p:nvSpPr>
          <p:cNvPr id="3" name="Content Placeholder 2">
            <a:extLst>
              <a:ext uri="{FF2B5EF4-FFF2-40B4-BE49-F238E27FC236}">
                <a16:creationId xmlns:a16="http://schemas.microsoft.com/office/drawing/2014/main" id="{831A2BDE-1CCB-0401-D081-A442C7B3F9F7}"/>
              </a:ext>
            </a:extLst>
          </p:cNvPr>
          <p:cNvSpPr>
            <a:spLocks noGrp="1"/>
          </p:cNvSpPr>
          <p:nvPr>
            <p:ph idx="1"/>
          </p:nvPr>
        </p:nvSpPr>
        <p:spPr/>
        <p:txBody>
          <a:bodyPr/>
          <a:lstStyle/>
          <a:p>
            <a:endParaRPr lang="ar-EG"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338D360-F429-AF83-B948-0CD12628A853}"/>
                  </a:ext>
                </a:extLst>
              </p14:cNvPr>
              <p14:cNvContentPartPr/>
              <p14:nvPr/>
            </p14:nvContentPartPr>
            <p14:xfrm>
              <a:off x="1131120" y="1090800"/>
              <a:ext cx="6249600" cy="1119600"/>
            </p14:xfrm>
          </p:contentPart>
        </mc:Choice>
        <mc:Fallback>
          <p:pic>
            <p:nvPicPr>
              <p:cNvPr id="4" name="Ink 3">
                <a:extLst>
                  <a:ext uri="{FF2B5EF4-FFF2-40B4-BE49-F238E27FC236}">
                    <a16:creationId xmlns:a16="http://schemas.microsoft.com/office/drawing/2014/main" id="{0338D360-F429-AF83-B948-0CD12628A853}"/>
                  </a:ext>
                </a:extLst>
              </p:cNvPr>
              <p:cNvPicPr/>
              <p:nvPr/>
            </p:nvPicPr>
            <p:blipFill>
              <a:blip r:embed="rId3"/>
              <a:stretch>
                <a:fillRect/>
              </a:stretch>
            </p:blipFill>
            <p:spPr>
              <a:xfrm>
                <a:off x="1121760" y="1081440"/>
                <a:ext cx="6268320" cy="1138320"/>
              </a:xfrm>
              <a:prstGeom prst="rect">
                <a:avLst/>
              </a:prstGeom>
            </p:spPr>
          </p:pic>
        </mc:Fallback>
      </mc:AlternateContent>
      <p:pic>
        <p:nvPicPr>
          <p:cNvPr id="6" name="Picture 5">
            <a:extLst>
              <a:ext uri="{FF2B5EF4-FFF2-40B4-BE49-F238E27FC236}">
                <a16:creationId xmlns:a16="http://schemas.microsoft.com/office/drawing/2014/main" id="{2C961ACA-C69A-31D7-8007-E7D17E83D0BA}"/>
              </a:ext>
            </a:extLst>
          </p:cNvPr>
          <p:cNvPicPr>
            <a:picLocks noChangeAspect="1"/>
          </p:cNvPicPr>
          <p:nvPr/>
        </p:nvPicPr>
        <p:blipFill>
          <a:blip r:embed="rId4"/>
          <a:stretch>
            <a:fillRect/>
          </a:stretch>
        </p:blipFill>
        <p:spPr>
          <a:xfrm>
            <a:off x="4453857" y="112279"/>
            <a:ext cx="4690143" cy="1528418"/>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E5DE923E-544A-3CC8-E848-4A04D0C8802D}"/>
                  </a:ext>
                </a:extLst>
              </p14:cNvPr>
              <p14:cNvContentPartPr/>
              <p14:nvPr/>
            </p14:nvContentPartPr>
            <p14:xfrm>
              <a:off x="1185840" y="1002240"/>
              <a:ext cx="7940520" cy="5528520"/>
            </p14:xfrm>
          </p:contentPart>
        </mc:Choice>
        <mc:Fallback>
          <p:pic>
            <p:nvPicPr>
              <p:cNvPr id="7" name="Ink 6">
                <a:extLst>
                  <a:ext uri="{FF2B5EF4-FFF2-40B4-BE49-F238E27FC236}">
                    <a16:creationId xmlns:a16="http://schemas.microsoft.com/office/drawing/2014/main" id="{E5DE923E-544A-3CC8-E848-4A04D0C8802D}"/>
                  </a:ext>
                </a:extLst>
              </p:cNvPr>
              <p:cNvPicPr/>
              <p:nvPr/>
            </p:nvPicPr>
            <p:blipFill>
              <a:blip r:embed="rId6"/>
              <a:stretch>
                <a:fillRect/>
              </a:stretch>
            </p:blipFill>
            <p:spPr>
              <a:xfrm>
                <a:off x="1176480" y="992880"/>
                <a:ext cx="7959240" cy="5547240"/>
              </a:xfrm>
              <a:prstGeom prst="rect">
                <a:avLst/>
              </a:prstGeom>
            </p:spPr>
          </p:pic>
        </mc:Fallback>
      </mc:AlternateContent>
    </p:spTree>
    <p:extLst>
      <p:ext uri="{BB962C8B-B14F-4D97-AF65-F5344CB8AC3E}">
        <p14:creationId xmlns:p14="http://schemas.microsoft.com/office/powerpoint/2010/main" val="131841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25</a:t>
            </a:fld>
            <a:endParaRPr lang="en-US" altLang="ar-EG" sz="1400" b="0">
              <a:solidFill>
                <a:schemeClr val="tx1"/>
              </a:solidFill>
              <a:latin typeface="Arial Narrow" panose="020B060602020203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1219258"/>
                <a:ext cx="8763000" cy="1752554"/>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The input’s size is </a:t>
                </a:r>
                <a14:m>
                  <m:oMath xmlns:m="http://schemas.openxmlformats.org/officeDocument/2006/math">
                    <m:r>
                      <a:rPr kumimoji="1" lang="en-GB" altLang="ar-EG" sz="2800" i="1" noProof="1" smtClean="0">
                        <a:solidFill>
                          <a:srgbClr val="FFFF00"/>
                        </a:solidFill>
                        <a:effectLst>
                          <a:outerShdw blurRad="38100" dist="38100" dir="2700000">
                            <a:srgbClr val="000000"/>
                          </a:outerShdw>
                        </a:effectLst>
                        <a:latin typeface="Cambria Math" panose="02040503050406030204" pitchFamily="18" charset="0"/>
                      </a:rPr>
                      <m:t>𝑛</m:t>
                    </m:r>
                  </m:oMath>
                </a14:m>
                <a:r>
                  <a:rPr kumimoji="1" lang="en-GB" altLang="ar-EG" sz="2800" noProof="1">
                    <a:solidFill>
                      <a:srgbClr val="FFFF00"/>
                    </a:solidFill>
                    <a:effectLst>
                      <a:outerShdw blurRad="38100" dist="38100" dir="2700000">
                        <a:srgbClr val="000000"/>
                      </a:outerShdw>
                    </a:effectLst>
                  </a:rPr>
                  <a:t>.</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The algorithm’s basic operation is comparison.</a:t>
                </a:r>
              </a:p>
            </p:txBody>
          </p:sp>
        </mc:Choice>
        <mc:Fallback xmlns="">
          <p:sp>
            <p:nvSpPr>
              <p:cNvPr id="4" name="Rectangle 3">
                <a:extLst>
                  <a:ext uri="{FF2B5EF4-FFF2-40B4-BE49-F238E27FC236}">
                    <a16:creationId xmlns:a16="http://schemas.microsoft.com/office/drawing/2014/main" id="{A91D9F6A-F6FA-1A85-B05E-0DAB066113DD}"/>
                  </a:ext>
                </a:extLst>
              </p:cNvPr>
              <p:cNvSpPr txBox="1">
                <a:spLocks noRot="1" noChangeAspect="1" noMove="1" noResize="1" noEditPoints="1" noAdjustHandles="1" noChangeArrowheads="1" noChangeShapeType="1" noTextEdit="1"/>
              </p:cNvSpPr>
              <p:nvPr/>
            </p:nvSpPr>
            <p:spPr bwMode="auto">
              <a:xfrm>
                <a:off x="392785" y="1219258"/>
                <a:ext cx="8763000" cy="1752554"/>
              </a:xfrm>
              <a:prstGeom prst="rect">
                <a:avLst/>
              </a:prstGeom>
              <a:blipFill>
                <a:blip r:embed="rId3"/>
                <a:stretch>
                  <a:fillRect l="-1043" t="-6250"/>
                </a:stretch>
              </a:blipFill>
              <a:ln>
                <a:noFill/>
              </a:ln>
            </p:spPr>
            <p:txBody>
              <a:bodyPr/>
              <a:lstStyle/>
              <a:p>
                <a:r>
                  <a:rPr lang="en-GB">
                    <a:noFill/>
                  </a:rPr>
                  <a:t> </a:t>
                </a:r>
              </a:p>
            </p:txBody>
          </p:sp>
        </mc:Fallback>
      </mc:AlternateContent>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GB" altLang="ar-EG" sz="3100" dirty="0"/>
              <a:t>Mathematical Analysis of </a:t>
            </a:r>
            <a:r>
              <a:rPr kumimoji="1" lang="en-GB" altLang="ar-EG" sz="3100" dirty="0" err="1"/>
              <a:t>Nonrecursive</a:t>
            </a:r>
            <a:r>
              <a:rPr kumimoji="1" lang="en-GB" altLang="ar-EG" sz="3100" dirty="0"/>
              <a:t> Algorithms</a:t>
            </a:r>
            <a:endParaRPr kumimoji="1" lang="en-US" altLang="ar-EG" sz="3200" dirty="0"/>
          </a:p>
        </p:txBody>
      </p:sp>
      <p:pic>
        <p:nvPicPr>
          <p:cNvPr id="3" name="Picture 2">
            <a:extLst>
              <a:ext uri="{FF2B5EF4-FFF2-40B4-BE49-F238E27FC236}">
                <a16:creationId xmlns:a16="http://schemas.microsoft.com/office/drawing/2014/main" id="{F2FE9127-FECE-B9DF-703C-EC334D79A026}"/>
              </a:ext>
            </a:extLst>
          </p:cNvPr>
          <p:cNvPicPr>
            <a:picLocks noChangeAspect="1"/>
          </p:cNvPicPr>
          <p:nvPr/>
        </p:nvPicPr>
        <p:blipFill>
          <a:blip r:embed="rId4"/>
          <a:stretch>
            <a:fillRect/>
          </a:stretch>
        </p:blipFill>
        <p:spPr>
          <a:xfrm>
            <a:off x="838298" y="3276604"/>
            <a:ext cx="7338402" cy="155256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04B2211-66ED-00A8-5A97-CEE288C190A1}"/>
                  </a:ext>
                </a:extLst>
              </p14:cNvPr>
              <p14:cNvContentPartPr/>
              <p14:nvPr/>
            </p14:nvContentPartPr>
            <p14:xfrm>
              <a:off x="3140530" y="6212851"/>
              <a:ext cx="22680" cy="42840"/>
            </p14:xfrm>
          </p:contentPart>
        </mc:Choice>
        <mc:Fallback xmlns="">
          <p:pic>
            <p:nvPicPr>
              <p:cNvPr id="2" name="Ink 1">
                <a:extLst>
                  <a:ext uri="{FF2B5EF4-FFF2-40B4-BE49-F238E27FC236}">
                    <a16:creationId xmlns:a16="http://schemas.microsoft.com/office/drawing/2014/main" id="{504B2211-66ED-00A8-5A97-CEE288C190A1}"/>
                  </a:ext>
                </a:extLst>
              </p:cNvPr>
              <p:cNvPicPr/>
              <p:nvPr/>
            </p:nvPicPr>
            <p:blipFill>
              <a:blip r:embed="rId7"/>
              <a:stretch>
                <a:fillRect/>
              </a:stretch>
            </p:blipFill>
            <p:spPr>
              <a:xfrm>
                <a:off x="3131890" y="6204211"/>
                <a:ext cx="40320" cy="60480"/>
              </a:xfrm>
              <a:prstGeom prst="rect">
                <a:avLst/>
              </a:prstGeom>
            </p:spPr>
          </p:pic>
        </mc:Fallback>
      </mc:AlternateContent>
      <p:grpSp>
        <p:nvGrpSpPr>
          <p:cNvPr id="22" name="Group 21">
            <a:extLst>
              <a:ext uri="{FF2B5EF4-FFF2-40B4-BE49-F238E27FC236}">
                <a16:creationId xmlns:a16="http://schemas.microsoft.com/office/drawing/2014/main" id="{D767DFB5-B197-3716-121D-EA3897E85E20}"/>
              </a:ext>
            </a:extLst>
          </p:cNvPr>
          <p:cNvGrpSpPr/>
          <p:nvPr/>
        </p:nvGrpSpPr>
        <p:grpSpPr>
          <a:xfrm>
            <a:off x="6331930" y="5037451"/>
            <a:ext cx="265320" cy="603000"/>
            <a:chOff x="6331930" y="5037451"/>
            <a:chExt cx="265320" cy="60300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7635D30-2799-62EF-072B-8F602C236394}"/>
                    </a:ext>
                  </a:extLst>
                </p14:cNvPr>
                <p14:cNvContentPartPr/>
                <p14:nvPr/>
              </p14:nvContentPartPr>
              <p14:xfrm>
                <a:off x="6469450" y="5037451"/>
                <a:ext cx="27720" cy="275040"/>
              </p14:xfrm>
            </p:contentPart>
          </mc:Choice>
          <mc:Fallback xmlns="">
            <p:pic>
              <p:nvPicPr>
                <p:cNvPr id="7" name="Ink 6">
                  <a:extLst>
                    <a:ext uri="{FF2B5EF4-FFF2-40B4-BE49-F238E27FC236}">
                      <a16:creationId xmlns:a16="http://schemas.microsoft.com/office/drawing/2014/main" id="{B7635D30-2799-62EF-072B-8F602C236394}"/>
                    </a:ext>
                  </a:extLst>
                </p:cNvPr>
                <p:cNvPicPr/>
                <p:nvPr/>
              </p:nvPicPr>
              <p:blipFill>
                <a:blip r:embed="rId9"/>
                <a:stretch>
                  <a:fillRect/>
                </a:stretch>
              </p:blipFill>
              <p:spPr>
                <a:xfrm>
                  <a:off x="6460810" y="5028451"/>
                  <a:ext cx="453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7F72288-602A-E722-CD1F-C340BF9F8737}"/>
                    </a:ext>
                  </a:extLst>
                </p14:cNvPr>
                <p14:cNvContentPartPr/>
                <p14:nvPr/>
              </p14:nvContentPartPr>
              <p14:xfrm>
                <a:off x="6331930" y="5344891"/>
                <a:ext cx="264240" cy="41760"/>
              </p14:xfrm>
            </p:contentPart>
          </mc:Choice>
          <mc:Fallback xmlns="">
            <p:pic>
              <p:nvPicPr>
                <p:cNvPr id="8" name="Ink 7">
                  <a:extLst>
                    <a:ext uri="{FF2B5EF4-FFF2-40B4-BE49-F238E27FC236}">
                      <a16:creationId xmlns:a16="http://schemas.microsoft.com/office/drawing/2014/main" id="{A7F72288-602A-E722-CD1F-C340BF9F8737}"/>
                    </a:ext>
                  </a:extLst>
                </p:cNvPr>
                <p:cNvPicPr/>
                <p:nvPr/>
              </p:nvPicPr>
              <p:blipFill>
                <a:blip r:embed="rId11"/>
                <a:stretch>
                  <a:fillRect/>
                </a:stretch>
              </p:blipFill>
              <p:spPr>
                <a:xfrm>
                  <a:off x="6323290" y="5335891"/>
                  <a:ext cx="281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5FD17BE1-5FDE-F4A5-C6F6-7A9AA727DB46}"/>
                    </a:ext>
                  </a:extLst>
                </p14:cNvPr>
                <p14:cNvContentPartPr/>
                <p14:nvPr/>
              </p14:nvContentPartPr>
              <p14:xfrm>
                <a:off x="6374770" y="5417251"/>
                <a:ext cx="222480" cy="223200"/>
              </p14:xfrm>
            </p:contentPart>
          </mc:Choice>
          <mc:Fallback xmlns="">
            <p:pic>
              <p:nvPicPr>
                <p:cNvPr id="9" name="Ink 8">
                  <a:extLst>
                    <a:ext uri="{FF2B5EF4-FFF2-40B4-BE49-F238E27FC236}">
                      <a16:creationId xmlns:a16="http://schemas.microsoft.com/office/drawing/2014/main" id="{5FD17BE1-5FDE-F4A5-C6F6-7A9AA727DB46}"/>
                    </a:ext>
                  </a:extLst>
                </p:cNvPr>
                <p:cNvPicPr/>
                <p:nvPr/>
              </p:nvPicPr>
              <p:blipFill>
                <a:blip r:embed="rId13"/>
                <a:stretch>
                  <a:fillRect/>
                </a:stretch>
              </p:blipFill>
              <p:spPr>
                <a:xfrm>
                  <a:off x="6366130" y="5408251"/>
                  <a:ext cx="240120" cy="240840"/>
                </a:xfrm>
                <a:prstGeom prst="rect">
                  <a:avLst/>
                </a:prstGeom>
              </p:spPr>
            </p:pic>
          </mc:Fallback>
        </mc:AlternateContent>
      </p:grpSp>
      <p:grpSp>
        <p:nvGrpSpPr>
          <p:cNvPr id="21" name="Group 20">
            <a:extLst>
              <a:ext uri="{FF2B5EF4-FFF2-40B4-BE49-F238E27FC236}">
                <a16:creationId xmlns:a16="http://schemas.microsoft.com/office/drawing/2014/main" id="{65774166-3BED-5DA5-605D-59AE4C9743FB}"/>
              </a:ext>
            </a:extLst>
          </p:cNvPr>
          <p:cNvGrpSpPr/>
          <p:nvPr/>
        </p:nvGrpSpPr>
        <p:grpSpPr>
          <a:xfrm>
            <a:off x="6849250" y="4986331"/>
            <a:ext cx="715320" cy="533520"/>
            <a:chOff x="6849250" y="4986331"/>
            <a:chExt cx="715320" cy="53352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234262D1-A00A-0313-9D5D-3489CEC86B8F}"/>
                    </a:ext>
                  </a:extLst>
                </p14:cNvPr>
                <p14:cNvContentPartPr/>
                <p14:nvPr/>
              </p14:nvContentPartPr>
              <p14:xfrm>
                <a:off x="6849250" y="5185771"/>
                <a:ext cx="122040" cy="228240"/>
              </p14:xfrm>
            </p:contentPart>
          </mc:Choice>
          <mc:Fallback xmlns="">
            <p:pic>
              <p:nvPicPr>
                <p:cNvPr id="10" name="Ink 9">
                  <a:extLst>
                    <a:ext uri="{FF2B5EF4-FFF2-40B4-BE49-F238E27FC236}">
                      <a16:creationId xmlns:a16="http://schemas.microsoft.com/office/drawing/2014/main" id="{234262D1-A00A-0313-9D5D-3489CEC86B8F}"/>
                    </a:ext>
                  </a:extLst>
                </p:cNvPr>
                <p:cNvPicPr/>
                <p:nvPr/>
              </p:nvPicPr>
              <p:blipFill>
                <a:blip r:embed="rId15"/>
                <a:stretch>
                  <a:fillRect/>
                </a:stretch>
              </p:blipFill>
              <p:spPr>
                <a:xfrm>
                  <a:off x="6840250" y="5176771"/>
                  <a:ext cx="1396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299FE6BC-890A-AAC2-7DF9-56997B409A1C}"/>
                    </a:ext>
                  </a:extLst>
                </p14:cNvPr>
                <p14:cNvContentPartPr/>
                <p14:nvPr/>
              </p14:nvContentPartPr>
              <p14:xfrm>
                <a:off x="7035730" y="4986331"/>
                <a:ext cx="181080" cy="203040"/>
              </p14:xfrm>
            </p:contentPart>
          </mc:Choice>
          <mc:Fallback xmlns="">
            <p:pic>
              <p:nvPicPr>
                <p:cNvPr id="11" name="Ink 10">
                  <a:extLst>
                    <a:ext uri="{FF2B5EF4-FFF2-40B4-BE49-F238E27FC236}">
                      <a16:creationId xmlns:a16="http://schemas.microsoft.com/office/drawing/2014/main" id="{299FE6BC-890A-AAC2-7DF9-56997B409A1C}"/>
                    </a:ext>
                  </a:extLst>
                </p:cNvPr>
                <p:cNvPicPr/>
                <p:nvPr/>
              </p:nvPicPr>
              <p:blipFill>
                <a:blip r:embed="rId17"/>
                <a:stretch>
                  <a:fillRect/>
                </a:stretch>
              </p:blipFill>
              <p:spPr>
                <a:xfrm>
                  <a:off x="7027090" y="4977331"/>
                  <a:ext cx="198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F502968-A372-980C-FF2B-6D89CFC814F1}"/>
                    </a:ext>
                  </a:extLst>
                </p14:cNvPr>
                <p14:cNvContentPartPr/>
                <p14:nvPr/>
              </p14:nvContentPartPr>
              <p14:xfrm>
                <a:off x="7358290" y="5122771"/>
                <a:ext cx="188640" cy="285840"/>
              </p14:xfrm>
            </p:contentPart>
          </mc:Choice>
          <mc:Fallback xmlns="">
            <p:pic>
              <p:nvPicPr>
                <p:cNvPr id="12" name="Ink 11">
                  <a:extLst>
                    <a:ext uri="{FF2B5EF4-FFF2-40B4-BE49-F238E27FC236}">
                      <a16:creationId xmlns:a16="http://schemas.microsoft.com/office/drawing/2014/main" id="{6F502968-A372-980C-FF2B-6D89CFC814F1}"/>
                    </a:ext>
                  </a:extLst>
                </p:cNvPr>
                <p:cNvPicPr/>
                <p:nvPr/>
              </p:nvPicPr>
              <p:blipFill>
                <a:blip r:embed="rId19"/>
                <a:stretch>
                  <a:fillRect/>
                </a:stretch>
              </p:blipFill>
              <p:spPr>
                <a:xfrm>
                  <a:off x="7349290" y="5113771"/>
                  <a:ext cx="2062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AE0BBAD-E542-00FB-F78D-6053DE3614F8}"/>
                    </a:ext>
                  </a:extLst>
                </p14:cNvPr>
                <p14:cNvContentPartPr/>
                <p14:nvPr/>
              </p14:nvContentPartPr>
              <p14:xfrm>
                <a:off x="7351090" y="5339131"/>
                <a:ext cx="213480" cy="180720"/>
              </p14:xfrm>
            </p:contentPart>
          </mc:Choice>
          <mc:Fallback xmlns="">
            <p:pic>
              <p:nvPicPr>
                <p:cNvPr id="13" name="Ink 12">
                  <a:extLst>
                    <a:ext uri="{FF2B5EF4-FFF2-40B4-BE49-F238E27FC236}">
                      <a16:creationId xmlns:a16="http://schemas.microsoft.com/office/drawing/2014/main" id="{AAE0BBAD-E542-00FB-F78D-6053DE3614F8}"/>
                    </a:ext>
                  </a:extLst>
                </p:cNvPr>
                <p:cNvPicPr/>
                <p:nvPr/>
              </p:nvPicPr>
              <p:blipFill>
                <a:blip r:embed="rId21"/>
                <a:stretch>
                  <a:fillRect/>
                </a:stretch>
              </p:blipFill>
              <p:spPr>
                <a:xfrm>
                  <a:off x="7342450" y="5330491"/>
                  <a:ext cx="231120" cy="198360"/>
                </a:xfrm>
                <a:prstGeom prst="rect">
                  <a:avLst/>
                </a:prstGeom>
              </p:spPr>
            </p:pic>
          </mc:Fallback>
        </mc:AlternateContent>
      </p:grpSp>
      <p:grpSp>
        <p:nvGrpSpPr>
          <p:cNvPr id="20" name="Group 19">
            <a:extLst>
              <a:ext uri="{FF2B5EF4-FFF2-40B4-BE49-F238E27FC236}">
                <a16:creationId xmlns:a16="http://schemas.microsoft.com/office/drawing/2014/main" id="{2EF6F939-B251-7EC4-F72B-971083055A0D}"/>
              </a:ext>
            </a:extLst>
          </p:cNvPr>
          <p:cNvGrpSpPr/>
          <p:nvPr/>
        </p:nvGrpSpPr>
        <p:grpSpPr>
          <a:xfrm>
            <a:off x="7807210" y="5063011"/>
            <a:ext cx="198000" cy="577440"/>
            <a:chOff x="7807210" y="5063011"/>
            <a:chExt cx="198000" cy="57744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2A44A9F-A38C-65FB-9F7A-7E7FCBFD8A8C}"/>
                    </a:ext>
                  </a:extLst>
                </p14:cNvPr>
                <p14:cNvContentPartPr/>
                <p14:nvPr/>
              </p14:nvContentPartPr>
              <p14:xfrm>
                <a:off x="7877050" y="5063011"/>
                <a:ext cx="12600" cy="246960"/>
              </p14:xfrm>
            </p:contentPart>
          </mc:Choice>
          <mc:Fallback xmlns="">
            <p:pic>
              <p:nvPicPr>
                <p:cNvPr id="14" name="Ink 13">
                  <a:extLst>
                    <a:ext uri="{FF2B5EF4-FFF2-40B4-BE49-F238E27FC236}">
                      <a16:creationId xmlns:a16="http://schemas.microsoft.com/office/drawing/2014/main" id="{22A44A9F-A38C-65FB-9F7A-7E7FCBFD8A8C}"/>
                    </a:ext>
                  </a:extLst>
                </p:cNvPr>
                <p:cNvPicPr/>
                <p:nvPr/>
              </p:nvPicPr>
              <p:blipFill>
                <a:blip r:embed="rId23"/>
                <a:stretch>
                  <a:fillRect/>
                </a:stretch>
              </p:blipFill>
              <p:spPr>
                <a:xfrm>
                  <a:off x="7868050" y="5054371"/>
                  <a:ext cx="302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90C1DE41-9D08-06A1-0CBB-52BE333537F2}"/>
                    </a:ext>
                  </a:extLst>
                </p14:cNvPr>
                <p14:cNvContentPartPr/>
                <p14:nvPr/>
              </p14:nvContentPartPr>
              <p14:xfrm>
                <a:off x="7816570" y="5328331"/>
                <a:ext cx="114840" cy="27720"/>
              </p14:xfrm>
            </p:contentPart>
          </mc:Choice>
          <mc:Fallback xmlns="">
            <p:pic>
              <p:nvPicPr>
                <p:cNvPr id="15" name="Ink 14">
                  <a:extLst>
                    <a:ext uri="{FF2B5EF4-FFF2-40B4-BE49-F238E27FC236}">
                      <a16:creationId xmlns:a16="http://schemas.microsoft.com/office/drawing/2014/main" id="{90C1DE41-9D08-06A1-0CBB-52BE333537F2}"/>
                    </a:ext>
                  </a:extLst>
                </p:cNvPr>
                <p:cNvPicPr/>
                <p:nvPr/>
              </p:nvPicPr>
              <p:blipFill>
                <a:blip r:embed="rId25"/>
                <a:stretch>
                  <a:fillRect/>
                </a:stretch>
              </p:blipFill>
              <p:spPr>
                <a:xfrm>
                  <a:off x="7807930" y="5319691"/>
                  <a:ext cx="132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00208DFC-BD6A-BF85-D5E8-39FD81C19DA4}"/>
                    </a:ext>
                  </a:extLst>
                </p14:cNvPr>
                <p14:cNvContentPartPr/>
                <p14:nvPr/>
              </p14:nvContentPartPr>
              <p14:xfrm>
                <a:off x="7807210" y="5432371"/>
                <a:ext cx="198000" cy="208080"/>
              </p14:xfrm>
            </p:contentPart>
          </mc:Choice>
          <mc:Fallback xmlns="">
            <p:pic>
              <p:nvPicPr>
                <p:cNvPr id="16" name="Ink 15">
                  <a:extLst>
                    <a:ext uri="{FF2B5EF4-FFF2-40B4-BE49-F238E27FC236}">
                      <a16:creationId xmlns:a16="http://schemas.microsoft.com/office/drawing/2014/main" id="{00208DFC-BD6A-BF85-D5E8-39FD81C19DA4}"/>
                    </a:ext>
                  </a:extLst>
                </p:cNvPr>
                <p:cNvPicPr/>
                <p:nvPr/>
              </p:nvPicPr>
              <p:blipFill>
                <a:blip r:embed="rId27"/>
                <a:stretch>
                  <a:fillRect/>
                </a:stretch>
              </p:blipFill>
              <p:spPr>
                <a:xfrm>
                  <a:off x="7798210" y="5423371"/>
                  <a:ext cx="215640" cy="225720"/>
                </a:xfrm>
                <a:prstGeom prst="rect">
                  <a:avLst/>
                </a:prstGeom>
              </p:spPr>
            </p:pic>
          </mc:Fallback>
        </mc:AlternateContent>
      </p:grpSp>
      <p:grpSp>
        <p:nvGrpSpPr>
          <p:cNvPr id="30" name="Group 29">
            <a:extLst>
              <a:ext uri="{FF2B5EF4-FFF2-40B4-BE49-F238E27FC236}">
                <a16:creationId xmlns:a16="http://schemas.microsoft.com/office/drawing/2014/main" id="{E05872A0-A2A8-51AC-202C-1158A4529A6C}"/>
              </a:ext>
            </a:extLst>
          </p:cNvPr>
          <p:cNvGrpSpPr/>
          <p:nvPr/>
        </p:nvGrpSpPr>
        <p:grpSpPr>
          <a:xfrm>
            <a:off x="6313570" y="5815051"/>
            <a:ext cx="219960" cy="303480"/>
            <a:chOff x="6313570" y="5815051"/>
            <a:chExt cx="219960" cy="303480"/>
          </a:xfrm>
        </p:grpSpPr>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2F2751F1-E584-F290-25B9-B6E61AF46D81}"/>
                    </a:ext>
                  </a:extLst>
                </p14:cNvPr>
                <p14:cNvContentPartPr/>
                <p14:nvPr/>
              </p14:nvContentPartPr>
              <p14:xfrm>
                <a:off x="6387730" y="5815051"/>
                <a:ext cx="41400" cy="243000"/>
              </p14:xfrm>
            </p:contentPart>
          </mc:Choice>
          <mc:Fallback xmlns="">
            <p:pic>
              <p:nvPicPr>
                <p:cNvPr id="23" name="Ink 22">
                  <a:extLst>
                    <a:ext uri="{FF2B5EF4-FFF2-40B4-BE49-F238E27FC236}">
                      <a16:creationId xmlns:a16="http://schemas.microsoft.com/office/drawing/2014/main" id="{2F2751F1-E584-F290-25B9-B6E61AF46D81}"/>
                    </a:ext>
                  </a:extLst>
                </p:cNvPr>
                <p:cNvPicPr/>
                <p:nvPr/>
              </p:nvPicPr>
              <p:blipFill>
                <a:blip r:embed="rId29"/>
                <a:stretch>
                  <a:fillRect/>
                </a:stretch>
              </p:blipFill>
              <p:spPr>
                <a:xfrm>
                  <a:off x="6378730" y="5806051"/>
                  <a:ext cx="59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A57167FD-FD9F-4D98-F808-2E00BE9B4636}"/>
                    </a:ext>
                  </a:extLst>
                </p14:cNvPr>
                <p14:cNvContentPartPr/>
                <p14:nvPr/>
              </p14:nvContentPartPr>
              <p14:xfrm>
                <a:off x="6313570" y="6094411"/>
                <a:ext cx="219960" cy="24120"/>
              </p14:xfrm>
            </p:contentPart>
          </mc:Choice>
          <mc:Fallback xmlns="">
            <p:pic>
              <p:nvPicPr>
                <p:cNvPr id="24" name="Ink 23">
                  <a:extLst>
                    <a:ext uri="{FF2B5EF4-FFF2-40B4-BE49-F238E27FC236}">
                      <a16:creationId xmlns:a16="http://schemas.microsoft.com/office/drawing/2014/main" id="{A57167FD-FD9F-4D98-F808-2E00BE9B4636}"/>
                    </a:ext>
                  </a:extLst>
                </p:cNvPr>
                <p:cNvPicPr/>
                <p:nvPr/>
              </p:nvPicPr>
              <p:blipFill>
                <a:blip r:embed="rId31"/>
                <a:stretch>
                  <a:fillRect/>
                </a:stretch>
              </p:blipFill>
              <p:spPr>
                <a:xfrm>
                  <a:off x="6304930" y="6085771"/>
                  <a:ext cx="237600" cy="4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27A4A2C4-7EA2-7554-48CF-20D5457137BC}"/>
                  </a:ext>
                </a:extLst>
              </p14:cNvPr>
              <p14:cNvContentPartPr/>
              <p14:nvPr/>
            </p14:nvContentPartPr>
            <p14:xfrm>
              <a:off x="6370090" y="6234451"/>
              <a:ext cx="198720" cy="227520"/>
            </p14:xfrm>
          </p:contentPart>
        </mc:Choice>
        <mc:Fallback xmlns="">
          <p:pic>
            <p:nvPicPr>
              <p:cNvPr id="25" name="Ink 24">
                <a:extLst>
                  <a:ext uri="{FF2B5EF4-FFF2-40B4-BE49-F238E27FC236}">
                    <a16:creationId xmlns:a16="http://schemas.microsoft.com/office/drawing/2014/main" id="{27A4A2C4-7EA2-7554-48CF-20D5457137BC}"/>
                  </a:ext>
                </a:extLst>
              </p:cNvPr>
              <p:cNvPicPr/>
              <p:nvPr/>
            </p:nvPicPr>
            <p:blipFill>
              <a:blip r:embed="rId33"/>
              <a:stretch>
                <a:fillRect/>
              </a:stretch>
            </p:blipFill>
            <p:spPr>
              <a:xfrm>
                <a:off x="6361090" y="6225451"/>
                <a:ext cx="216360" cy="245160"/>
              </a:xfrm>
              <a:prstGeom prst="rect">
                <a:avLst/>
              </a:prstGeom>
            </p:spPr>
          </p:pic>
        </mc:Fallback>
      </mc:AlternateContent>
      <p:grpSp>
        <p:nvGrpSpPr>
          <p:cNvPr id="29" name="Group 28">
            <a:extLst>
              <a:ext uri="{FF2B5EF4-FFF2-40B4-BE49-F238E27FC236}">
                <a16:creationId xmlns:a16="http://schemas.microsoft.com/office/drawing/2014/main" id="{AC26B3BC-7E15-0CFD-FF5E-2E809B73DC12}"/>
              </a:ext>
            </a:extLst>
          </p:cNvPr>
          <p:cNvGrpSpPr/>
          <p:nvPr/>
        </p:nvGrpSpPr>
        <p:grpSpPr>
          <a:xfrm>
            <a:off x="6814330" y="5899651"/>
            <a:ext cx="248040" cy="369360"/>
            <a:chOff x="6814330" y="5899651"/>
            <a:chExt cx="248040" cy="369360"/>
          </a:xfrm>
        </p:grpSpPr>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0F396DCC-2E7E-0797-E7A4-65EB0A087FA2}"/>
                    </a:ext>
                  </a:extLst>
                </p14:cNvPr>
                <p14:cNvContentPartPr/>
                <p14:nvPr/>
              </p14:nvContentPartPr>
              <p14:xfrm>
                <a:off x="6814330" y="6062371"/>
                <a:ext cx="138240" cy="206640"/>
              </p14:xfrm>
            </p:contentPart>
          </mc:Choice>
          <mc:Fallback xmlns="">
            <p:pic>
              <p:nvPicPr>
                <p:cNvPr id="26" name="Ink 25">
                  <a:extLst>
                    <a:ext uri="{FF2B5EF4-FFF2-40B4-BE49-F238E27FC236}">
                      <a16:creationId xmlns:a16="http://schemas.microsoft.com/office/drawing/2014/main" id="{0F396DCC-2E7E-0797-E7A4-65EB0A087FA2}"/>
                    </a:ext>
                  </a:extLst>
                </p:cNvPr>
                <p:cNvPicPr/>
                <p:nvPr/>
              </p:nvPicPr>
              <p:blipFill>
                <a:blip r:embed="rId35"/>
                <a:stretch>
                  <a:fillRect/>
                </a:stretch>
              </p:blipFill>
              <p:spPr>
                <a:xfrm>
                  <a:off x="6805690" y="6053371"/>
                  <a:ext cx="1558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D0F93B8F-0442-53C2-E83B-2A988D20846A}"/>
                    </a:ext>
                  </a:extLst>
                </p14:cNvPr>
                <p14:cNvContentPartPr/>
                <p14:nvPr/>
              </p14:nvContentPartPr>
              <p14:xfrm>
                <a:off x="6937450" y="5899651"/>
                <a:ext cx="124920" cy="148680"/>
              </p14:xfrm>
            </p:contentPart>
          </mc:Choice>
          <mc:Fallback xmlns="">
            <p:pic>
              <p:nvPicPr>
                <p:cNvPr id="27" name="Ink 26">
                  <a:extLst>
                    <a:ext uri="{FF2B5EF4-FFF2-40B4-BE49-F238E27FC236}">
                      <a16:creationId xmlns:a16="http://schemas.microsoft.com/office/drawing/2014/main" id="{D0F93B8F-0442-53C2-E83B-2A988D20846A}"/>
                    </a:ext>
                  </a:extLst>
                </p:cNvPr>
                <p:cNvPicPr/>
                <p:nvPr/>
              </p:nvPicPr>
              <p:blipFill>
                <a:blip r:embed="rId37"/>
                <a:stretch>
                  <a:fillRect/>
                </a:stretch>
              </p:blipFill>
              <p:spPr>
                <a:xfrm>
                  <a:off x="6928810" y="5891011"/>
                  <a:ext cx="142560" cy="166320"/>
                </a:xfrm>
                <a:prstGeom prst="rect">
                  <a:avLst/>
                </a:prstGeom>
              </p:spPr>
            </p:pic>
          </mc:Fallback>
        </mc:AlternateContent>
      </p:grpSp>
      <p:grpSp>
        <p:nvGrpSpPr>
          <p:cNvPr id="35" name="Group 34">
            <a:extLst>
              <a:ext uri="{FF2B5EF4-FFF2-40B4-BE49-F238E27FC236}">
                <a16:creationId xmlns:a16="http://schemas.microsoft.com/office/drawing/2014/main" id="{3CF2345C-8D82-3EBF-D4A4-83EE8BF3EC99}"/>
              </a:ext>
            </a:extLst>
          </p:cNvPr>
          <p:cNvGrpSpPr/>
          <p:nvPr/>
        </p:nvGrpSpPr>
        <p:grpSpPr>
          <a:xfrm>
            <a:off x="7404370" y="5947891"/>
            <a:ext cx="313920" cy="432000"/>
            <a:chOff x="7404370" y="5947891"/>
            <a:chExt cx="313920" cy="432000"/>
          </a:xfrm>
        </p:grpSpPr>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1AAE708E-A52F-9C04-352B-F2C87F059551}"/>
                    </a:ext>
                  </a:extLst>
                </p14:cNvPr>
                <p14:cNvContentPartPr/>
                <p14:nvPr/>
              </p14:nvContentPartPr>
              <p14:xfrm>
                <a:off x="7404370" y="5947891"/>
                <a:ext cx="247680" cy="302400"/>
              </p14:xfrm>
            </p:contentPart>
          </mc:Choice>
          <mc:Fallback xmlns="">
            <p:pic>
              <p:nvPicPr>
                <p:cNvPr id="28" name="Ink 27">
                  <a:extLst>
                    <a:ext uri="{FF2B5EF4-FFF2-40B4-BE49-F238E27FC236}">
                      <a16:creationId xmlns:a16="http://schemas.microsoft.com/office/drawing/2014/main" id="{1AAE708E-A52F-9C04-352B-F2C87F059551}"/>
                    </a:ext>
                  </a:extLst>
                </p:cNvPr>
                <p:cNvPicPr/>
                <p:nvPr/>
              </p:nvPicPr>
              <p:blipFill>
                <a:blip r:embed="rId39"/>
                <a:stretch>
                  <a:fillRect/>
                </a:stretch>
              </p:blipFill>
              <p:spPr>
                <a:xfrm>
                  <a:off x="7395730" y="5938891"/>
                  <a:ext cx="2653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27BD1193-369C-83C1-BDD5-408F8DE4D783}"/>
                    </a:ext>
                  </a:extLst>
                </p14:cNvPr>
                <p14:cNvContentPartPr/>
                <p14:nvPr/>
              </p14:nvContentPartPr>
              <p14:xfrm>
                <a:off x="7448290" y="6136171"/>
                <a:ext cx="270000" cy="243720"/>
              </p14:xfrm>
            </p:contentPart>
          </mc:Choice>
          <mc:Fallback xmlns="">
            <p:pic>
              <p:nvPicPr>
                <p:cNvPr id="31" name="Ink 30">
                  <a:extLst>
                    <a:ext uri="{FF2B5EF4-FFF2-40B4-BE49-F238E27FC236}">
                      <a16:creationId xmlns:a16="http://schemas.microsoft.com/office/drawing/2014/main" id="{27BD1193-369C-83C1-BDD5-408F8DE4D783}"/>
                    </a:ext>
                  </a:extLst>
                </p:cNvPr>
                <p:cNvPicPr/>
                <p:nvPr/>
              </p:nvPicPr>
              <p:blipFill>
                <a:blip r:embed="rId41"/>
                <a:stretch>
                  <a:fillRect/>
                </a:stretch>
              </p:blipFill>
              <p:spPr>
                <a:xfrm>
                  <a:off x="7439650" y="6127171"/>
                  <a:ext cx="287640" cy="261360"/>
                </a:xfrm>
                <a:prstGeom prst="rect">
                  <a:avLst/>
                </a:prstGeom>
              </p:spPr>
            </p:pic>
          </mc:Fallback>
        </mc:AlternateContent>
      </p:grpSp>
      <p:grpSp>
        <p:nvGrpSpPr>
          <p:cNvPr id="34" name="Group 33">
            <a:extLst>
              <a:ext uri="{FF2B5EF4-FFF2-40B4-BE49-F238E27FC236}">
                <a16:creationId xmlns:a16="http://schemas.microsoft.com/office/drawing/2014/main" id="{6A0123A7-86B4-132F-8F99-43887C25CFD1}"/>
              </a:ext>
            </a:extLst>
          </p:cNvPr>
          <p:cNvGrpSpPr/>
          <p:nvPr/>
        </p:nvGrpSpPr>
        <p:grpSpPr>
          <a:xfrm>
            <a:off x="8071090" y="5712451"/>
            <a:ext cx="430560" cy="460080"/>
            <a:chOff x="8071090" y="5712451"/>
            <a:chExt cx="430560" cy="460080"/>
          </a:xfrm>
        </p:grpSpPr>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CE36BF8C-80C4-9010-A256-385B916CE3C0}"/>
                    </a:ext>
                  </a:extLst>
                </p14:cNvPr>
                <p14:cNvContentPartPr/>
                <p14:nvPr/>
              </p14:nvContentPartPr>
              <p14:xfrm>
                <a:off x="8071090" y="5879131"/>
                <a:ext cx="166320" cy="293400"/>
              </p14:xfrm>
            </p:contentPart>
          </mc:Choice>
          <mc:Fallback xmlns="">
            <p:pic>
              <p:nvPicPr>
                <p:cNvPr id="32" name="Ink 31">
                  <a:extLst>
                    <a:ext uri="{FF2B5EF4-FFF2-40B4-BE49-F238E27FC236}">
                      <a16:creationId xmlns:a16="http://schemas.microsoft.com/office/drawing/2014/main" id="{CE36BF8C-80C4-9010-A256-385B916CE3C0}"/>
                    </a:ext>
                  </a:extLst>
                </p:cNvPr>
                <p:cNvPicPr/>
                <p:nvPr/>
              </p:nvPicPr>
              <p:blipFill>
                <a:blip r:embed="rId43"/>
                <a:stretch>
                  <a:fillRect/>
                </a:stretch>
              </p:blipFill>
              <p:spPr>
                <a:xfrm>
                  <a:off x="8062450" y="5870131"/>
                  <a:ext cx="1839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4F4DEEDE-951D-37CA-997F-2B8AEFC87342}"/>
                    </a:ext>
                  </a:extLst>
                </p14:cNvPr>
                <p14:cNvContentPartPr/>
                <p14:nvPr/>
              </p14:nvContentPartPr>
              <p14:xfrm>
                <a:off x="8261530" y="5712451"/>
                <a:ext cx="240120" cy="194760"/>
              </p14:xfrm>
            </p:contentPart>
          </mc:Choice>
          <mc:Fallback xmlns="">
            <p:pic>
              <p:nvPicPr>
                <p:cNvPr id="33" name="Ink 32">
                  <a:extLst>
                    <a:ext uri="{FF2B5EF4-FFF2-40B4-BE49-F238E27FC236}">
                      <a16:creationId xmlns:a16="http://schemas.microsoft.com/office/drawing/2014/main" id="{4F4DEEDE-951D-37CA-997F-2B8AEFC87342}"/>
                    </a:ext>
                  </a:extLst>
                </p:cNvPr>
                <p:cNvPicPr/>
                <p:nvPr/>
              </p:nvPicPr>
              <p:blipFill>
                <a:blip r:embed="rId45"/>
                <a:stretch>
                  <a:fillRect/>
                </a:stretch>
              </p:blipFill>
              <p:spPr>
                <a:xfrm>
                  <a:off x="8252890" y="5703451"/>
                  <a:ext cx="257760" cy="212400"/>
                </a:xfrm>
                <a:prstGeom prst="rect">
                  <a:avLst/>
                </a:prstGeom>
              </p:spPr>
            </p:pic>
          </mc:Fallback>
        </mc:AlternateContent>
      </p:grpSp>
      <p:grpSp>
        <p:nvGrpSpPr>
          <p:cNvPr id="45" name="Group 44">
            <a:extLst>
              <a:ext uri="{FF2B5EF4-FFF2-40B4-BE49-F238E27FC236}">
                <a16:creationId xmlns:a16="http://schemas.microsoft.com/office/drawing/2014/main" id="{45A06D53-FAC2-8D42-CC78-C1B2F041F738}"/>
              </a:ext>
            </a:extLst>
          </p:cNvPr>
          <p:cNvGrpSpPr/>
          <p:nvPr/>
        </p:nvGrpSpPr>
        <p:grpSpPr>
          <a:xfrm>
            <a:off x="8197450" y="4858531"/>
            <a:ext cx="972000" cy="617040"/>
            <a:chOff x="8197450" y="4858531"/>
            <a:chExt cx="972000" cy="617040"/>
          </a:xfrm>
        </p:grpSpPr>
        <mc:AlternateContent xmlns:mc="http://schemas.openxmlformats.org/markup-compatibility/2006" xmlns:p14="http://schemas.microsoft.com/office/powerpoint/2010/main">
          <mc:Choice Requires="p14">
            <p:contentPart p14:bwMode="auto" r:id="rId46">
              <p14:nvContentPartPr>
                <p14:cNvPr id="17" name="Ink 16">
                  <a:extLst>
                    <a:ext uri="{FF2B5EF4-FFF2-40B4-BE49-F238E27FC236}">
                      <a16:creationId xmlns:a16="http://schemas.microsoft.com/office/drawing/2014/main" id="{F078B15F-3F29-3B24-F42F-E90FC59E7E8D}"/>
                    </a:ext>
                  </a:extLst>
                </p14:cNvPr>
                <p14:cNvContentPartPr/>
                <p14:nvPr/>
              </p14:nvContentPartPr>
              <p14:xfrm>
                <a:off x="8197450" y="5189371"/>
                <a:ext cx="135000" cy="171720"/>
              </p14:xfrm>
            </p:contentPart>
          </mc:Choice>
          <mc:Fallback xmlns="">
            <p:pic>
              <p:nvPicPr>
                <p:cNvPr id="17" name="Ink 16">
                  <a:extLst>
                    <a:ext uri="{FF2B5EF4-FFF2-40B4-BE49-F238E27FC236}">
                      <a16:creationId xmlns:a16="http://schemas.microsoft.com/office/drawing/2014/main" id="{F078B15F-3F29-3B24-F42F-E90FC59E7E8D}"/>
                    </a:ext>
                  </a:extLst>
                </p:cNvPr>
                <p:cNvPicPr/>
                <p:nvPr/>
              </p:nvPicPr>
              <p:blipFill>
                <a:blip r:embed="rId47"/>
                <a:stretch>
                  <a:fillRect/>
                </a:stretch>
              </p:blipFill>
              <p:spPr>
                <a:xfrm>
                  <a:off x="8188810" y="5180371"/>
                  <a:ext cx="152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 name="Ink 17">
                  <a:extLst>
                    <a:ext uri="{FF2B5EF4-FFF2-40B4-BE49-F238E27FC236}">
                      <a16:creationId xmlns:a16="http://schemas.microsoft.com/office/drawing/2014/main" id="{4C3709E2-D93E-CF05-D930-E18DF399F4D3}"/>
                    </a:ext>
                  </a:extLst>
                </p14:cNvPr>
                <p14:cNvContentPartPr/>
                <p14:nvPr/>
              </p14:nvContentPartPr>
              <p14:xfrm>
                <a:off x="8348650" y="5006131"/>
                <a:ext cx="153000" cy="155160"/>
              </p14:xfrm>
            </p:contentPart>
          </mc:Choice>
          <mc:Fallback xmlns="">
            <p:pic>
              <p:nvPicPr>
                <p:cNvPr id="18" name="Ink 17">
                  <a:extLst>
                    <a:ext uri="{FF2B5EF4-FFF2-40B4-BE49-F238E27FC236}">
                      <a16:creationId xmlns:a16="http://schemas.microsoft.com/office/drawing/2014/main" id="{4C3709E2-D93E-CF05-D930-E18DF399F4D3}"/>
                    </a:ext>
                  </a:extLst>
                </p:cNvPr>
                <p:cNvPicPr/>
                <p:nvPr/>
              </p:nvPicPr>
              <p:blipFill>
                <a:blip r:embed="rId49"/>
                <a:stretch>
                  <a:fillRect/>
                </a:stretch>
              </p:blipFill>
              <p:spPr>
                <a:xfrm>
                  <a:off x="8340010" y="4997131"/>
                  <a:ext cx="170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E714EF0C-0B75-92A5-3DDE-23611FF3A666}"/>
                    </a:ext>
                  </a:extLst>
                </p14:cNvPr>
                <p14:cNvContentPartPr/>
                <p14:nvPr/>
              </p14:nvContentPartPr>
              <p14:xfrm>
                <a:off x="8493010" y="5297371"/>
                <a:ext cx="188640" cy="15120"/>
              </p14:xfrm>
            </p:contentPart>
          </mc:Choice>
          <mc:Fallback xmlns="">
            <p:pic>
              <p:nvPicPr>
                <p:cNvPr id="36" name="Ink 35">
                  <a:extLst>
                    <a:ext uri="{FF2B5EF4-FFF2-40B4-BE49-F238E27FC236}">
                      <a16:creationId xmlns:a16="http://schemas.microsoft.com/office/drawing/2014/main" id="{E714EF0C-0B75-92A5-3DDE-23611FF3A666}"/>
                    </a:ext>
                  </a:extLst>
                </p:cNvPr>
                <p:cNvPicPr/>
                <p:nvPr/>
              </p:nvPicPr>
              <p:blipFill>
                <a:blip r:embed="rId51"/>
                <a:stretch>
                  <a:fillRect/>
                </a:stretch>
              </p:blipFill>
              <p:spPr>
                <a:xfrm>
                  <a:off x="8484010" y="5288371"/>
                  <a:ext cx="2062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96D9498E-5A8C-3CD9-BE51-E1DB7523651A}"/>
                    </a:ext>
                  </a:extLst>
                </p14:cNvPr>
                <p14:cNvContentPartPr/>
                <p14:nvPr/>
              </p14:nvContentPartPr>
              <p14:xfrm>
                <a:off x="8518930" y="5362171"/>
                <a:ext cx="138240" cy="34560"/>
              </p14:xfrm>
            </p:contentPart>
          </mc:Choice>
          <mc:Fallback xmlns="">
            <p:pic>
              <p:nvPicPr>
                <p:cNvPr id="37" name="Ink 36">
                  <a:extLst>
                    <a:ext uri="{FF2B5EF4-FFF2-40B4-BE49-F238E27FC236}">
                      <a16:creationId xmlns:a16="http://schemas.microsoft.com/office/drawing/2014/main" id="{96D9498E-5A8C-3CD9-BE51-E1DB7523651A}"/>
                    </a:ext>
                  </a:extLst>
                </p:cNvPr>
                <p:cNvPicPr/>
                <p:nvPr/>
              </p:nvPicPr>
              <p:blipFill>
                <a:blip r:embed="rId53"/>
                <a:stretch>
                  <a:fillRect/>
                </a:stretch>
              </p:blipFill>
              <p:spPr>
                <a:xfrm>
                  <a:off x="8509930" y="5353171"/>
                  <a:ext cx="155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F14E8D02-16AA-AF18-2A7D-0296043DB6E3}"/>
                    </a:ext>
                  </a:extLst>
                </p14:cNvPr>
                <p14:cNvContentPartPr/>
                <p14:nvPr/>
              </p14:nvContentPartPr>
              <p14:xfrm>
                <a:off x="8603530" y="5252731"/>
                <a:ext cx="162360" cy="222840"/>
              </p14:xfrm>
            </p:contentPart>
          </mc:Choice>
          <mc:Fallback xmlns="">
            <p:pic>
              <p:nvPicPr>
                <p:cNvPr id="38" name="Ink 37">
                  <a:extLst>
                    <a:ext uri="{FF2B5EF4-FFF2-40B4-BE49-F238E27FC236}">
                      <a16:creationId xmlns:a16="http://schemas.microsoft.com/office/drawing/2014/main" id="{F14E8D02-16AA-AF18-2A7D-0296043DB6E3}"/>
                    </a:ext>
                  </a:extLst>
                </p:cNvPr>
                <p:cNvPicPr/>
                <p:nvPr/>
              </p:nvPicPr>
              <p:blipFill>
                <a:blip r:embed="rId55"/>
                <a:stretch>
                  <a:fillRect/>
                </a:stretch>
              </p:blipFill>
              <p:spPr>
                <a:xfrm>
                  <a:off x="8594890" y="5244091"/>
                  <a:ext cx="1800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35A709E2-E219-8558-0C8D-697AA0620053}"/>
                    </a:ext>
                  </a:extLst>
                </p14:cNvPr>
                <p14:cNvContentPartPr/>
                <p14:nvPr/>
              </p14:nvContentPartPr>
              <p14:xfrm>
                <a:off x="8698210" y="5028091"/>
                <a:ext cx="151560" cy="217440"/>
              </p14:xfrm>
            </p:contentPart>
          </mc:Choice>
          <mc:Fallback xmlns="">
            <p:pic>
              <p:nvPicPr>
                <p:cNvPr id="39" name="Ink 38">
                  <a:extLst>
                    <a:ext uri="{FF2B5EF4-FFF2-40B4-BE49-F238E27FC236}">
                      <a16:creationId xmlns:a16="http://schemas.microsoft.com/office/drawing/2014/main" id="{35A709E2-E219-8558-0C8D-697AA0620053}"/>
                    </a:ext>
                  </a:extLst>
                </p:cNvPr>
                <p:cNvPicPr/>
                <p:nvPr/>
              </p:nvPicPr>
              <p:blipFill>
                <a:blip r:embed="rId57"/>
                <a:stretch>
                  <a:fillRect/>
                </a:stretch>
              </p:blipFill>
              <p:spPr>
                <a:xfrm>
                  <a:off x="8689570" y="5019091"/>
                  <a:ext cx="1692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176265E4-82BD-F199-7C83-B05F77250420}"/>
                    </a:ext>
                  </a:extLst>
                </p14:cNvPr>
                <p14:cNvContentPartPr/>
                <p14:nvPr/>
              </p14:nvContentPartPr>
              <p14:xfrm>
                <a:off x="8869210" y="5159491"/>
                <a:ext cx="15120" cy="138240"/>
              </p14:xfrm>
            </p:contentPart>
          </mc:Choice>
          <mc:Fallback xmlns="">
            <p:pic>
              <p:nvPicPr>
                <p:cNvPr id="40" name="Ink 39">
                  <a:extLst>
                    <a:ext uri="{FF2B5EF4-FFF2-40B4-BE49-F238E27FC236}">
                      <a16:creationId xmlns:a16="http://schemas.microsoft.com/office/drawing/2014/main" id="{176265E4-82BD-F199-7C83-B05F77250420}"/>
                    </a:ext>
                  </a:extLst>
                </p:cNvPr>
                <p:cNvPicPr/>
                <p:nvPr/>
              </p:nvPicPr>
              <p:blipFill>
                <a:blip r:embed="rId59"/>
                <a:stretch>
                  <a:fillRect/>
                </a:stretch>
              </p:blipFill>
              <p:spPr>
                <a:xfrm>
                  <a:off x="8860210" y="5150491"/>
                  <a:ext cx="327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CE406369-D3EE-D1E1-0808-4AF5CA700B8D}"/>
                    </a:ext>
                  </a:extLst>
                </p14:cNvPr>
                <p14:cNvContentPartPr/>
                <p14:nvPr/>
              </p14:nvContentPartPr>
              <p14:xfrm>
                <a:off x="8945170" y="5081371"/>
                <a:ext cx="52200" cy="98640"/>
              </p14:xfrm>
            </p:contentPart>
          </mc:Choice>
          <mc:Fallback xmlns="">
            <p:pic>
              <p:nvPicPr>
                <p:cNvPr id="41" name="Ink 40">
                  <a:extLst>
                    <a:ext uri="{FF2B5EF4-FFF2-40B4-BE49-F238E27FC236}">
                      <a16:creationId xmlns:a16="http://schemas.microsoft.com/office/drawing/2014/main" id="{CE406369-D3EE-D1E1-0808-4AF5CA700B8D}"/>
                    </a:ext>
                  </a:extLst>
                </p:cNvPr>
                <p:cNvPicPr/>
                <p:nvPr/>
              </p:nvPicPr>
              <p:blipFill>
                <a:blip r:embed="rId61"/>
                <a:stretch>
                  <a:fillRect/>
                </a:stretch>
              </p:blipFill>
              <p:spPr>
                <a:xfrm>
                  <a:off x="8936170" y="5072731"/>
                  <a:ext cx="69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303A9734-FFF0-57D4-9AB3-036AED07F077}"/>
                    </a:ext>
                  </a:extLst>
                </p14:cNvPr>
                <p14:cNvContentPartPr/>
                <p14:nvPr/>
              </p14:nvContentPartPr>
              <p14:xfrm>
                <a:off x="8999890" y="4858531"/>
                <a:ext cx="39600" cy="166320"/>
              </p14:xfrm>
            </p:contentPart>
          </mc:Choice>
          <mc:Fallback xmlns="">
            <p:pic>
              <p:nvPicPr>
                <p:cNvPr id="42" name="Ink 41">
                  <a:extLst>
                    <a:ext uri="{FF2B5EF4-FFF2-40B4-BE49-F238E27FC236}">
                      <a16:creationId xmlns:a16="http://schemas.microsoft.com/office/drawing/2014/main" id="{303A9734-FFF0-57D4-9AB3-036AED07F077}"/>
                    </a:ext>
                  </a:extLst>
                </p:cNvPr>
                <p:cNvPicPr/>
                <p:nvPr/>
              </p:nvPicPr>
              <p:blipFill>
                <a:blip r:embed="rId63"/>
                <a:stretch>
                  <a:fillRect/>
                </a:stretch>
              </p:blipFill>
              <p:spPr>
                <a:xfrm>
                  <a:off x="8991250" y="4849531"/>
                  <a:ext cx="572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956991F0-F3C4-7875-E3CD-2B629EBCD010}"/>
                    </a:ext>
                  </a:extLst>
                </p14:cNvPr>
                <p14:cNvContentPartPr/>
                <p14:nvPr/>
              </p14:nvContentPartPr>
              <p14:xfrm>
                <a:off x="9017170" y="4926931"/>
                <a:ext cx="94320" cy="202320"/>
              </p14:xfrm>
            </p:contentPart>
          </mc:Choice>
          <mc:Fallback xmlns="">
            <p:pic>
              <p:nvPicPr>
                <p:cNvPr id="43" name="Ink 42">
                  <a:extLst>
                    <a:ext uri="{FF2B5EF4-FFF2-40B4-BE49-F238E27FC236}">
                      <a16:creationId xmlns:a16="http://schemas.microsoft.com/office/drawing/2014/main" id="{956991F0-F3C4-7875-E3CD-2B629EBCD010}"/>
                    </a:ext>
                  </a:extLst>
                </p:cNvPr>
                <p:cNvPicPr/>
                <p:nvPr/>
              </p:nvPicPr>
              <p:blipFill>
                <a:blip r:embed="rId65"/>
                <a:stretch>
                  <a:fillRect/>
                </a:stretch>
              </p:blipFill>
              <p:spPr>
                <a:xfrm>
                  <a:off x="9008530" y="4918291"/>
                  <a:ext cx="1119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694E84CB-34A6-A88C-C788-8EAF80681E0D}"/>
                    </a:ext>
                  </a:extLst>
                </p14:cNvPr>
                <p14:cNvContentPartPr/>
                <p14:nvPr/>
              </p14:nvContentPartPr>
              <p14:xfrm>
                <a:off x="9079090" y="5049331"/>
                <a:ext cx="90360" cy="125280"/>
              </p14:xfrm>
            </p:contentPart>
          </mc:Choice>
          <mc:Fallback xmlns="">
            <p:pic>
              <p:nvPicPr>
                <p:cNvPr id="44" name="Ink 43">
                  <a:extLst>
                    <a:ext uri="{FF2B5EF4-FFF2-40B4-BE49-F238E27FC236}">
                      <a16:creationId xmlns:a16="http://schemas.microsoft.com/office/drawing/2014/main" id="{694E84CB-34A6-A88C-C788-8EAF80681E0D}"/>
                    </a:ext>
                  </a:extLst>
                </p:cNvPr>
                <p:cNvPicPr/>
                <p:nvPr/>
              </p:nvPicPr>
              <p:blipFill>
                <a:blip r:embed="rId67"/>
                <a:stretch>
                  <a:fillRect/>
                </a:stretch>
              </p:blipFill>
              <p:spPr>
                <a:xfrm>
                  <a:off x="9070090" y="5040691"/>
                  <a:ext cx="108000" cy="142920"/>
                </a:xfrm>
                <a:prstGeom prst="rect">
                  <a:avLst/>
                </a:prstGeom>
              </p:spPr>
            </p:pic>
          </mc:Fallback>
        </mc:AlternateContent>
      </p:grpSp>
      <p:grpSp>
        <p:nvGrpSpPr>
          <p:cNvPr id="54" name="Group 53">
            <a:extLst>
              <a:ext uri="{FF2B5EF4-FFF2-40B4-BE49-F238E27FC236}">
                <a16:creationId xmlns:a16="http://schemas.microsoft.com/office/drawing/2014/main" id="{54078262-17A4-4DD4-1FEC-0F898981986C}"/>
              </a:ext>
            </a:extLst>
          </p:cNvPr>
          <p:cNvGrpSpPr/>
          <p:nvPr/>
        </p:nvGrpSpPr>
        <p:grpSpPr>
          <a:xfrm>
            <a:off x="8456290" y="5725411"/>
            <a:ext cx="660600" cy="478080"/>
            <a:chOff x="8456290" y="5725411"/>
            <a:chExt cx="660600" cy="478080"/>
          </a:xfrm>
        </p:grpSpPr>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47868293-5F17-BA74-AAD4-BF90B8F61F9E}"/>
                    </a:ext>
                  </a:extLst>
                </p14:cNvPr>
                <p14:cNvContentPartPr/>
                <p14:nvPr/>
              </p14:nvContentPartPr>
              <p14:xfrm>
                <a:off x="8456290" y="6077131"/>
                <a:ext cx="210240" cy="20880"/>
              </p14:xfrm>
            </p:contentPart>
          </mc:Choice>
          <mc:Fallback xmlns="">
            <p:pic>
              <p:nvPicPr>
                <p:cNvPr id="46" name="Ink 45">
                  <a:extLst>
                    <a:ext uri="{FF2B5EF4-FFF2-40B4-BE49-F238E27FC236}">
                      <a16:creationId xmlns:a16="http://schemas.microsoft.com/office/drawing/2014/main" id="{47868293-5F17-BA74-AAD4-BF90B8F61F9E}"/>
                    </a:ext>
                  </a:extLst>
                </p:cNvPr>
                <p:cNvPicPr/>
                <p:nvPr/>
              </p:nvPicPr>
              <p:blipFill>
                <a:blip r:embed="rId69"/>
                <a:stretch>
                  <a:fillRect/>
                </a:stretch>
              </p:blipFill>
              <p:spPr>
                <a:xfrm>
                  <a:off x="8447290" y="6068491"/>
                  <a:ext cx="2278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7AE36522-B9C0-931C-1D2F-4E69DA02BE57}"/>
                    </a:ext>
                  </a:extLst>
                </p14:cNvPr>
                <p14:cNvContentPartPr/>
                <p14:nvPr/>
              </p14:nvContentPartPr>
              <p14:xfrm>
                <a:off x="8465650" y="6144451"/>
                <a:ext cx="178920" cy="23040"/>
              </p14:xfrm>
            </p:contentPart>
          </mc:Choice>
          <mc:Fallback xmlns="">
            <p:pic>
              <p:nvPicPr>
                <p:cNvPr id="47" name="Ink 46">
                  <a:extLst>
                    <a:ext uri="{FF2B5EF4-FFF2-40B4-BE49-F238E27FC236}">
                      <a16:creationId xmlns:a16="http://schemas.microsoft.com/office/drawing/2014/main" id="{7AE36522-B9C0-931C-1D2F-4E69DA02BE57}"/>
                    </a:ext>
                  </a:extLst>
                </p:cNvPr>
                <p:cNvPicPr/>
                <p:nvPr/>
              </p:nvPicPr>
              <p:blipFill>
                <a:blip r:embed="rId71"/>
                <a:stretch>
                  <a:fillRect/>
                </a:stretch>
              </p:blipFill>
              <p:spPr>
                <a:xfrm>
                  <a:off x="8456650" y="6135811"/>
                  <a:ext cx="196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01B41C8B-89A4-F2DF-712B-67F13D2EB679}"/>
                    </a:ext>
                  </a:extLst>
                </p14:cNvPr>
                <p14:cNvContentPartPr/>
                <p14:nvPr/>
              </p14:nvContentPartPr>
              <p14:xfrm>
                <a:off x="8593090" y="5995771"/>
                <a:ext cx="131400" cy="207720"/>
              </p14:xfrm>
            </p:contentPart>
          </mc:Choice>
          <mc:Fallback xmlns="">
            <p:pic>
              <p:nvPicPr>
                <p:cNvPr id="48" name="Ink 47">
                  <a:extLst>
                    <a:ext uri="{FF2B5EF4-FFF2-40B4-BE49-F238E27FC236}">
                      <a16:creationId xmlns:a16="http://schemas.microsoft.com/office/drawing/2014/main" id="{01B41C8B-89A4-F2DF-712B-67F13D2EB679}"/>
                    </a:ext>
                  </a:extLst>
                </p:cNvPr>
                <p:cNvPicPr/>
                <p:nvPr/>
              </p:nvPicPr>
              <p:blipFill>
                <a:blip r:embed="rId73"/>
                <a:stretch>
                  <a:fillRect/>
                </a:stretch>
              </p:blipFill>
              <p:spPr>
                <a:xfrm>
                  <a:off x="8584450" y="5986771"/>
                  <a:ext cx="1490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DDB0F0C9-7D8B-582F-284E-0CEC6505836F}"/>
                    </a:ext>
                  </a:extLst>
                </p14:cNvPr>
                <p14:cNvContentPartPr/>
                <p14:nvPr/>
              </p14:nvContentPartPr>
              <p14:xfrm>
                <a:off x="8710810" y="5887411"/>
                <a:ext cx="114120" cy="155520"/>
              </p14:xfrm>
            </p:contentPart>
          </mc:Choice>
          <mc:Fallback xmlns="">
            <p:pic>
              <p:nvPicPr>
                <p:cNvPr id="49" name="Ink 48">
                  <a:extLst>
                    <a:ext uri="{FF2B5EF4-FFF2-40B4-BE49-F238E27FC236}">
                      <a16:creationId xmlns:a16="http://schemas.microsoft.com/office/drawing/2014/main" id="{DDB0F0C9-7D8B-582F-284E-0CEC6505836F}"/>
                    </a:ext>
                  </a:extLst>
                </p:cNvPr>
                <p:cNvPicPr/>
                <p:nvPr/>
              </p:nvPicPr>
              <p:blipFill>
                <a:blip r:embed="rId75"/>
                <a:stretch>
                  <a:fillRect/>
                </a:stretch>
              </p:blipFill>
              <p:spPr>
                <a:xfrm>
                  <a:off x="8701810" y="5878411"/>
                  <a:ext cx="1317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618D5062-4780-6B80-431A-397BAD05D3F6}"/>
                    </a:ext>
                  </a:extLst>
                </p14:cNvPr>
                <p14:cNvContentPartPr/>
                <p14:nvPr/>
              </p14:nvContentPartPr>
              <p14:xfrm>
                <a:off x="8870650" y="5930251"/>
                <a:ext cx="92880" cy="162720"/>
              </p14:xfrm>
            </p:contentPart>
          </mc:Choice>
          <mc:Fallback xmlns="">
            <p:pic>
              <p:nvPicPr>
                <p:cNvPr id="50" name="Ink 49">
                  <a:extLst>
                    <a:ext uri="{FF2B5EF4-FFF2-40B4-BE49-F238E27FC236}">
                      <a16:creationId xmlns:a16="http://schemas.microsoft.com/office/drawing/2014/main" id="{618D5062-4780-6B80-431A-397BAD05D3F6}"/>
                    </a:ext>
                  </a:extLst>
                </p:cNvPr>
                <p:cNvPicPr/>
                <p:nvPr/>
              </p:nvPicPr>
              <p:blipFill>
                <a:blip r:embed="rId77"/>
                <a:stretch>
                  <a:fillRect/>
                </a:stretch>
              </p:blipFill>
              <p:spPr>
                <a:xfrm>
                  <a:off x="8862010" y="5921251"/>
                  <a:ext cx="1105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7EFB587D-AE54-FA16-FA72-B1CEFA9D2724}"/>
                    </a:ext>
                  </a:extLst>
                </p14:cNvPr>
                <p14:cNvContentPartPr/>
                <p14:nvPr/>
              </p14:nvContentPartPr>
              <p14:xfrm>
                <a:off x="8966410" y="5859331"/>
                <a:ext cx="40320" cy="31680"/>
              </p14:xfrm>
            </p:contentPart>
          </mc:Choice>
          <mc:Fallback xmlns="">
            <p:pic>
              <p:nvPicPr>
                <p:cNvPr id="51" name="Ink 50">
                  <a:extLst>
                    <a:ext uri="{FF2B5EF4-FFF2-40B4-BE49-F238E27FC236}">
                      <a16:creationId xmlns:a16="http://schemas.microsoft.com/office/drawing/2014/main" id="{7EFB587D-AE54-FA16-FA72-B1CEFA9D2724}"/>
                    </a:ext>
                  </a:extLst>
                </p:cNvPr>
                <p:cNvPicPr/>
                <p:nvPr/>
              </p:nvPicPr>
              <p:blipFill>
                <a:blip r:embed="rId79"/>
                <a:stretch>
                  <a:fillRect/>
                </a:stretch>
              </p:blipFill>
              <p:spPr>
                <a:xfrm>
                  <a:off x="8957410" y="5850331"/>
                  <a:ext cx="57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CB7B93A4-42E8-0B70-79BD-8A10D1A3AC5D}"/>
                    </a:ext>
                  </a:extLst>
                </p14:cNvPr>
                <p14:cNvContentPartPr/>
                <p14:nvPr/>
              </p14:nvContentPartPr>
              <p14:xfrm>
                <a:off x="9000610" y="5725411"/>
                <a:ext cx="116280" cy="252000"/>
              </p14:xfrm>
            </p:contentPart>
          </mc:Choice>
          <mc:Fallback xmlns="">
            <p:pic>
              <p:nvPicPr>
                <p:cNvPr id="52" name="Ink 51">
                  <a:extLst>
                    <a:ext uri="{FF2B5EF4-FFF2-40B4-BE49-F238E27FC236}">
                      <a16:creationId xmlns:a16="http://schemas.microsoft.com/office/drawing/2014/main" id="{CB7B93A4-42E8-0B70-79BD-8A10D1A3AC5D}"/>
                    </a:ext>
                  </a:extLst>
                </p:cNvPr>
                <p:cNvPicPr/>
                <p:nvPr/>
              </p:nvPicPr>
              <p:blipFill>
                <a:blip r:embed="rId81"/>
                <a:stretch>
                  <a:fillRect/>
                </a:stretch>
              </p:blipFill>
              <p:spPr>
                <a:xfrm>
                  <a:off x="8991970" y="5716411"/>
                  <a:ext cx="133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64D37783-1F42-890B-1FE9-1D1931945494}"/>
                    </a:ext>
                  </a:extLst>
                </p14:cNvPr>
                <p14:cNvContentPartPr/>
                <p14:nvPr/>
              </p14:nvContentPartPr>
              <p14:xfrm>
                <a:off x="8831770" y="5963011"/>
                <a:ext cx="37800" cy="38520"/>
              </p14:xfrm>
            </p:contentPart>
          </mc:Choice>
          <mc:Fallback xmlns="">
            <p:pic>
              <p:nvPicPr>
                <p:cNvPr id="53" name="Ink 52">
                  <a:extLst>
                    <a:ext uri="{FF2B5EF4-FFF2-40B4-BE49-F238E27FC236}">
                      <a16:creationId xmlns:a16="http://schemas.microsoft.com/office/drawing/2014/main" id="{64D37783-1F42-890B-1FE9-1D1931945494}"/>
                    </a:ext>
                  </a:extLst>
                </p:cNvPr>
                <p:cNvPicPr/>
                <p:nvPr/>
              </p:nvPicPr>
              <p:blipFill>
                <a:blip r:embed="rId83"/>
                <a:stretch>
                  <a:fillRect/>
                </a:stretch>
              </p:blipFill>
              <p:spPr>
                <a:xfrm>
                  <a:off x="8822770" y="5954011"/>
                  <a:ext cx="55440" cy="56160"/>
                </a:xfrm>
                <a:prstGeom prst="rect">
                  <a:avLst/>
                </a:prstGeom>
              </p:spPr>
            </p:pic>
          </mc:Fallback>
        </mc:AlternateContent>
      </p:grpSp>
    </p:spTree>
    <p:extLst>
      <p:ext uri="{BB962C8B-B14F-4D97-AF65-F5344CB8AC3E}">
        <p14:creationId xmlns:p14="http://schemas.microsoft.com/office/powerpoint/2010/main" val="410252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26</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GB" altLang="ar-EG" sz="3100"/>
              <a:t>Mathematical Analysis of Nonrecursive Algorithms</a:t>
            </a:r>
            <a:endParaRPr kumimoji="1" lang="en-US" altLang="ar-EG" sz="3200" dirty="0"/>
          </a:p>
        </p:txBody>
      </p:sp>
      <p:pic>
        <p:nvPicPr>
          <p:cNvPr id="7" name="Picture 6">
            <a:extLst>
              <a:ext uri="{FF2B5EF4-FFF2-40B4-BE49-F238E27FC236}">
                <a16:creationId xmlns:a16="http://schemas.microsoft.com/office/drawing/2014/main" id="{450C49EA-7ECC-9932-C768-4A2E318D82A8}"/>
              </a:ext>
            </a:extLst>
          </p:cNvPr>
          <p:cNvPicPr>
            <a:picLocks noChangeAspect="1"/>
          </p:cNvPicPr>
          <p:nvPr/>
        </p:nvPicPr>
        <p:blipFill>
          <a:blip r:embed="rId3"/>
          <a:stretch>
            <a:fillRect/>
          </a:stretch>
        </p:blipFill>
        <p:spPr>
          <a:xfrm>
            <a:off x="533284" y="1295456"/>
            <a:ext cx="8458200" cy="4591050"/>
          </a:xfrm>
          <a:prstGeom prst="rect">
            <a:avLst/>
          </a:prstGeom>
        </p:spPr>
      </p:pic>
    </p:spTree>
    <p:extLst>
      <p:ext uri="{BB962C8B-B14F-4D97-AF65-F5344CB8AC3E}">
        <p14:creationId xmlns:p14="http://schemas.microsoft.com/office/powerpoint/2010/main" val="2798736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27</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GB" altLang="ar-EG" sz="3100"/>
              <a:t>Mathematical Analysis of Nonrecursive Algorithms</a:t>
            </a:r>
            <a:endParaRPr kumimoji="1" lang="en-US" altLang="ar-EG" sz="3200" dirty="0"/>
          </a:p>
        </p:txBody>
      </p:sp>
      <p:pic>
        <p:nvPicPr>
          <p:cNvPr id="6" name="Picture 5">
            <a:extLst>
              <a:ext uri="{FF2B5EF4-FFF2-40B4-BE49-F238E27FC236}">
                <a16:creationId xmlns:a16="http://schemas.microsoft.com/office/drawing/2014/main" id="{332EDCE5-CC8D-A5CD-986D-76BC394A8C81}"/>
              </a:ext>
            </a:extLst>
          </p:cNvPr>
          <p:cNvPicPr>
            <a:picLocks noChangeAspect="1"/>
          </p:cNvPicPr>
          <p:nvPr/>
        </p:nvPicPr>
        <p:blipFill>
          <a:blip r:embed="rId3"/>
          <a:stretch>
            <a:fillRect/>
          </a:stretch>
        </p:blipFill>
        <p:spPr>
          <a:xfrm>
            <a:off x="533506" y="1371654"/>
            <a:ext cx="8382000" cy="3143250"/>
          </a:xfrm>
          <a:prstGeom prst="rect">
            <a:avLst/>
          </a:prstGeom>
        </p:spPr>
      </p:pic>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E5725256-FE97-1F3D-63B2-5CBBEE0EEA02}"/>
                  </a:ext>
                </a:extLst>
              </p:cNvPr>
              <p:cNvSpPr txBox="1">
                <a:spLocks noChangeArrowheads="1"/>
              </p:cNvSpPr>
              <p:nvPr/>
            </p:nvSpPr>
            <p:spPr bwMode="auto">
              <a:xfrm>
                <a:off x="381110" y="4800564"/>
                <a:ext cx="8763000" cy="167635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The input’s size is 𝑛.</a:t>
                </a:r>
              </a:p>
              <a:p>
                <a:pPr>
                  <a:lnSpc>
                    <a:spcPct val="90000"/>
                  </a:lnSpc>
                  <a:defRPr/>
                </a:pPr>
                <a:r>
                  <a:rPr kumimoji="1" lang="en-GB" altLang="ar-EG" sz="2800" noProof="1">
                    <a:solidFill>
                      <a:srgbClr val="FFFF00"/>
                    </a:solidFill>
                    <a:effectLst>
                      <a:outerShdw blurRad="38100" dist="38100" dir="2700000">
                        <a:srgbClr val="000000"/>
                      </a:outerShdw>
                    </a:effectLst>
                  </a:rPr>
                  <a:t>The algorithm’s basic operation is multiplication.</a:t>
                </a:r>
              </a:p>
              <a:p>
                <a:pPr>
                  <a:lnSpc>
                    <a:spcPct val="90000"/>
                  </a:lnSpc>
                  <a:defRPr/>
                </a:pPr>
                <a14:m>
                  <m:oMath xmlns:m="http://schemas.openxmlformats.org/officeDocument/2006/math">
                    <m:r>
                      <a:rPr kumimoji="1" lang="en-US" altLang="en-US" sz="2800">
                        <a:solidFill>
                          <a:srgbClr val="FFFF00"/>
                        </a:solidFill>
                        <a:effectLst>
                          <a:outerShdw blurRad="38100" dist="38100" dir="2700000">
                            <a:srgbClr val="000000"/>
                          </a:outerShdw>
                        </a:effectLst>
                        <a:latin typeface="Cambria Math" panose="02040503050406030204" pitchFamily="18" charset="0"/>
                      </a:rPr>
                      <m:t>𝑀</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e>
                    </m:d>
                    <m:r>
                      <a:rPr kumimoji="1" lang="en-US" altLang="en-US" sz="2800">
                        <a:solidFill>
                          <a:srgbClr val="FFFF00"/>
                        </a:solidFill>
                        <a:effectLst>
                          <a:outerShdw blurRad="38100" dist="38100" dir="2700000">
                            <a:srgbClr val="000000"/>
                          </a:outerShdw>
                        </a:effectLst>
                        <a:latin typeface="Cambria Math" panose="02040503050406030204" pitchFamily="18" charset="0"/>
                      </a:rPr>
                      <m:t>=</m:t>
                    </m:r>
                    <m:nary>
                      <m:naryPr>
                        <m:chr m:val="∑"/>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naryPr>
                      <m:sub>
                        <m:r>
                          <m:rPr>
                            <m:brk m:alnAt="23"/>
                          </m:rPr>
                          <a:rPr kumimoji="1" lang="en-US" altLang="en-US" sz="2800">
                            <a:solidFill>
                              <a:srgbClr val="FFFF00"/>
                            </a:solidFill>
                            <a:effectLst>
                              <a:outerShdw blurRad="38100" dist="38100" dir="2700000">
                                <a:srgbClr val="000000"/>
                              </a:outerShdw>
                            </a:effectLst>
                            <a:latin typeface="Cambria Math" panose="02040503050406030204" pitchFamily="18" charset="0"/>
                          </a:rPr>
                          <m:t>0</m:t>
                        </m:r>
                      </m:sub>
                      <m:sup>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r>
                          <a:rPr kumimoji="1" lang="en-US" altLang="en-US" sz="2800">
                            <a:solidFill>
                              <a:srgbClr val="FFFF00"/>
                            </a:solidFill>
                            <a:effectLst>
                              <a:outerShdw blurRad="38100" dist="38100" dir="2700000">
                                <a:srgbClr val="000000"/>
                              </a:outerShdw>
                            </a:effectLst>
                            <a:latin typeface="Cambria Math" panose="02040503050406030204" pitchFamily="18" charset="0"/>
                          </a:rPr>
                          <m:t>−</m:t>
                        </m:r>
                        <m:r>
                          <a:rPr kumimoji="1" lang="en-US" altLang="en-US" sz="2800">
                            <a:solidFill>
                              <a:srgbClr val="FFFF00"/>
                            </a:solidFill>
                            <a:effectLst>
                              <a:outerShdw blurRad="38100" dist="38100" dir="2700000">
                                <a:srgbClr val="000000"/>
                              </a:outerShdw>
                            </a:effectLst>
                            <a:latin typeface="Cambria Math" panose="02040503050406030204" pitchFamily="18" charset="0"/>
                          </a:rPr>
                          <m:t>1</m:t>
                        </m:r>
                      </m:sup>
                      <m:e>
                        <m:nary>
                          <m:naryPr>
                            <m:chr m:val="∑"/>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naryPr>
                          <m:sub>
                            <m:r>
                              <m:rPr>
                                <m:brk m:alnAt="23"/>
                              </m:rPr>
                              <a:rPr kumimoji="1" lang="en-US" altLang="en-US" sz="2800">
                                <a:solidFill>
                                  <a:srgbClr val="FFFF00"/>
                                </a:solidFill>
                                <a:effectLst>
                                  <a:outerShdw blurRad="38100" dist="38100" dir="2700000">
                                    <a:srgbClr val="000000"/>
                                  </a:outerShdw>
                                </a:effectLst>
                                <a:latin typeface="Cambria Math" panose="02040503050406030204" pitchFamily="18" charset="0"/>
                              </a:rPr>
                              <m:t>0</m:t>
                            </m:r>
                          </m:sub>
                          <m:sup>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r>
                              <a:rPr kumimoji="1" lang="en-US" altLang="en-US" sz="2800">
                                <a:solidFill>
                                  <a:srgbClr val="FFFF00"/>
                                </a:solidFill>
                                <a:effectLst>
                                  <a:outerShdw blurRad="38100" dist="38100" dir="2700000">
                                    <a:srgbClr val="000000"/>
                                  </a:outerShdw>
                                </a:effectLst>
                                <a:latin typeface="Cambria Math" panose="02040503050406030204" pitchFamily="18" charset="0"/>
                              </a:rPr>
                              <m:t>−</m:t>
                            </m:r>
                            <m:r>
                              <a:rPr kumimoji="1" lang="en-US" altLang="en-US" sz="2800">
                                <a:solidFill>
                                  <a:srgbClr val="FFFF00"/>
                                </a:solidFill>
                                <a:effectLst>
                                  <a:outerShdw blurRad="38100" dist="38100" dir="2700000">
                                    <a:srgbClr val="000000"/>
                                  </a:outerShdw>
                                </a:effectLst>
                                <a:latin typeface="Cambria Math" panose="02040503050406030204" pitchFamily="18" charset="0"/>
                              </a:rPr>
                              <m:t>1</m:t>
                            </m:r>
                          </m:sup>
                          <m:e>
                            <m:nary>
                              <m:naryPr>
                                <m:chr m:val="∑"/>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naryPr>
                              <m:sub>
                                <m:r>
                                  <m:rPr>
                                    <m:brk m:alnAt="23"/>
                                  </m:rPr>
                                  <a:rPr kumimoji="1" lang="en-US" altLang="en-US" sz="2800">
                                    <a:solidFill>
                                      <a:srgbClr val="FFFF00"/>
                                    </a:solidFill>
                                    <a:effectLst>
                                      <a:outerShdw blurRad="38100" dist="38100" dir="2700000">
                                        <a:srgbClr val="000000"/>
                                      </a:outerShdw>
                                    </a:effectLst>
                                    <a:latin typeface="Cambria Math" panose="02040503050406030204" pitchFamily="18" charset="0"/>
                                  </a:rPr>
                                  <m:t>0</m:t>
                                </m:r>
                              </m:sub>
                              <m:sup>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r>
                                  <a:rPr kumimoji="1" lang="en-US" altLang="en-US" sz="2800">
                                    <a:solidFill>
                                      <a:srgbClr val="FFFF00"/>
                                    </a:solidFill>
                                    <a:effectLst>
                                      <a:outerShdw blurRad="38100" dist="38100" dir="2700000">
                                        <a:srgbClr val="000000"/>
                                      </a:outerShdw>
                                    </a:effectLst>
                                    <a:latin typeface="Cambria Math" panose="02040503050406030204" pitchFamily="18" charset="0"/>
                                  </a:rPr>
                                  <m:t>−</m:t>
                                </m:r>
                                <m:r>
                                  <a:rPr kumimoji="1" lang="en-US" altLang="en-US" sz="2800">
                                    <a:solidFill>
                                      <a:srgbClr val="FFFF00"/>
                                    </a:solidFill>
                                    <a:effectLst>
                                      <a:outerShdw blurRad="38100" dist="38100" dir="2700000">
                                        <a:srgbClr val="000000"/>
                                      </a:outerShdw>
                                    </a:effectLst>
                                    <a:latin typeface="Cambria Math" panose="02040503050406030204" pitchFamily="18" charset="0"/>
                                  </a:rPr>
                                  <m:t>1</m:t>
                                </m:r>
                              </m:sup>
                              <m:e>
                                <m:r>
                                  <a:rPr kumimoji="1" lang="en-US" altLang="en-US" sz="2800">
                                    <a:solidFill>
                                      <a:srgbClr val="FFFF00"/>
                                    </a:solidFill>
                                    <a:effectLst>
                                      <a:outerShdw blurRad="38100" dist="38100" dir="2700000">
                                        <a:srgbClr val="000000"/>
                                      </a:outerShdw>
                                    </a:effectLst>
                                    <a:latin typeface="Cambria Math" panose="02040503050406030204" pitchFamily="18" charset="0"/>
                                  </a:rPr>
                                  <m:t>1</m:t>
                                </m:r>
                              </m:e>
                            </m:nary>
                          </m:e>
                        </m:nary>
                      </m:e>
                    </m:nary>
                    <m:r>
                      <a:rPr kumimoji="1" lang="en-US" altLang="en-US" sz="2800">
                        <a:solidFill>
                          <a:srgbClr val="FFFF00"/>
                        </a:solidFill>
                        <a:effectLst>
                          <a:outerShdw blurRad="38100" dist="38100" dir="2700000">
                            <a:srgbClr val="000000"/>
                          </a:outerShdw>
                        </a:effectLst>
                        <a:latin typeface="Cambria Math" panose="02040503050406030204" pitchFamily="18" charset="0"/>
                      </a:rPr>
                      <m:t>=</m:t>
                    </m:r>
                    <m:sSup>
                      <m:sSup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800">
                            <a:solidFill>
                              <a:srgbClr val="FFFF00"/>
                            </a:solidFill>
                            <a:effectLst>
                              <a:outerShdw blurRad="38100" dist="38100" dir="2700000">
                                <a:srgbClr val="000000"/>
                              </a:outerShdw>
                            </a:effectLst>
                            <a:latin typeface="Cambria Math" panose="02040503050406030204" pitchFamily="18" charset="0"/>
                          </a:rPr>
                          <m:t>3</m:t>
                        </m:r>
                      </m:sup>
                    </m:sSup>
                  </m:oMath>
                </a14:m>
                <a:endParaRPr kumimoji="1" lang="en-GB" altLang="ar-EG" sz="2800" noProof="1">
                  <a:solidFill>
                    <a:srgbClr val="FFFF00"/>
                  </a:solidFill>
                  <a:effectLst>
                    <a:outerShdw blurRad="38100" dist="38100" dir="2700000">
                      <a:srgbClr val="000000"/>
                    </a:outerShdw>
                  </a:effectLst>
                </a:endParaRPr>
              </a:p>
              <a:p>
                <a:pPr>
                  <a:lnSpc>
                    <a:spcPct val="90000"/>
                  </a:lnSpc>
                  <a:defRPr/>
                </a:pPr>
                <a:endParaRPr kumimoji="1" lang="en-GB" altLang="ar-EG" sz="2800" noProof="1">
                  <a:solidFill>
                    <a:srgbClr val="FFFF00"/>
                  </a:solidFill>
                  <a:effectLst>
                    <a:outerShdw blurRad="38100" dist="38100" dir="2700000">
                      <a:srgbClr val="000000"/>
                    </a:outerShdw>
                  </a:effectLst>
                </a:endParaRPr>
              </a:p>
            </p:txBody>
          </p:sp>
        </mc:Choice>
        <mc:Fallback xmlns="">
          <p:sp>
            <p:nvSpPr>
              <p:cNvPr id="8" name="Rectangle 3">
                <a:extLst>
                  <a:ext uri="{FF2B5EF4-FFF2-40B4-BE49-F238E27FC236}">
                    <a16:creationId xmlns:a16="http://schemas.microsoft.com/office/drawing/2014/main" id="{E5725256-FE97-1F3D-63B2-5CBBEE0EEA02}"/>
                  </a:ext>
                </a:extLst>
              </p:cNvPr>
              <p:cNvSpPr txBox="1">
                <a:spLocks noRot="1" noChangeAspect="1" noMove="1" noResize="1" noEditPoints="1" noAdjustHandles="1" noChangeArrowheads="1" noChangeShapeType="1" noTextEdit="1"/>
              </p:cNvSpPr>
              <p:nvPr/>
            </p:nvSpPr>
            <p:spPr bwMode="auto">
              <a:xfrm>
                <a:off x="381110" y="4800564"/>
                <a:ext cx="8763000" cy="1676356"/>
              </a:xfrm>
              <a:prstGeom prst="rect">
                <a:avLst/>
              </a:prstGeom>
              <a:blipFill>
                <a:blip r:embed="rId4"/>
                <a:stretch>
                  <a:fillRect l="-1113" t="-6909"/>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999255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28</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GB" altLang="ar-EG" sz="3100"/>
              <a:t>Mathematical Analysis of Nonrecursive Algorithms</a:t>
            </a:r>
            <a:endParaRPr kumimoji="1" lang="en-US" altLang="ar-EG" sz="3200" dirty="0"/>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E5725256-FE97-1F3D-63B2-5CBBEE0EEA02}"/>
                  </a:ext>
                </a:extLst>
              </p:cNvPr>
              <p:cNvSpPr txBox="1">
                <a:spLocks noChangeArrowheads="1"/>
              </p:cNvSpPr>
              <p:nvPr/>
            </p:nvSpPr>
            <p:spPr bwMode="auto">
              <a:xfrm>
                <a:off x="381110" y="4800564"/>
                <a:ext cx="8763000" cy="167635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The input’s size is 𝑛.</a:t>
                </a:r>
              </a:p>
              <a:p>
                <a:pPr>
                  <a:lnSpc>
                    <a:spcPct val="90000"/>
                  </a:lnSpc>
                  <a:defRPr/>
                </a:pPr>
                <a:r>
                  <a:rPr kumimoji="1" lang="en-GB" altLang="ar-EG" sz="2800" noProof="1">
                    <a:solidFill>
                      <a:srgbClr val="FFFF00"/>
                    </a:solidFill>
                    <a:effectLst>
                      <a:outerShdw blurRad="38100" dist="38100" dir="2700000">
                        <a:srgbClr val="000000"/>
                      </a:outerShdw>
                    </a:effectLst>
                  </a:rPr>
                  <a:t>The algorithm’s basic operation is division.</a:t>
                </a:r>
              </a:p>
              <a:p>
                <a:pPr>
                  <a:lnSpc>
                    <a:spcPct val="90000"/>
                  </a:lnSpc>
                  <a:defRPr/>
                </a:pPr>
                <a14:m>
                  <m:oMath xmlns:m="http://schemas.openxmlformats.org/officeDocument/2006/math">
                    <m:r>
                      <a:rPr kumimoji="1" lang="en-US" altLang="en-US" sz="2800">
                        <a:solidFill>
                          <a:srgbClr val="FFFF00"/>
                        </a:solidFill>
                        <a:effectLst>
                          <a:outerShdw blurRad="38100" dist="38100" dir="2700000">
                            <a:srgbClr val="000000"/>
                          </a:outerShdw>
                        </a:effectLst>
                        <a:latin typeface="Cambria Math" panose="02040503050406030204" pitchFamily="18" charset="0"/>
                      </a:rPr>
                      <m:t>𝐂</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e>
                    </m:d>
                    <m:r>
                      <a:rPr kumimoji="1" lang="en-US" altLang="en-US" sz="2800">
                        <a:solidFill>
                          <a:srgbClr val="FFFF00"/>
                        </a:solidFill>
                        <a:effectLst>
                          <a:outerShdw blurRad="38100" dist="38100" dir="2700000">
                            <a:srgbClr val="000000"/>
                          </a:outerShdw>
                        </a:effectLst>
                        <a:latin typeface="Cambria Math" panose="02040503050406030204" pitchFamily="18" charset="0"/>
                      </a:rPr>
                      <m:t>=</m:t>
                    </m:r>
                    <m:sSub>
                      <m:sSubPr>
                        <m:ctrlPr>
                          <a:rPr kumimoji="1" lang="en-GB" altLang="en-US" sz="2800" i="1">
                            <a:solidFill>
                              <a:srgbClr val="FFFF00"/>
                            </a:solidFill>
                            <a:effectLst>
                              <a:outerShdw blurRad="38100" dist="38100" dir="2700000">
                                <a:srgbClr val="000000"/>
                              </a:outerShdw>
                            </a:effectLst>
                            <a:latin typeface="Cambria Math" panose="02040503050406030204" pitchFamily="18" charset="0"/>
                          </a:rPr>
                        </m:ctrlPr>
                      </m:sSubPr>
                      <m:e>
                        <m:r>
                          <a:rPr kumimoji="1" lang="en-US" altLang="en-US" sz="2800">
                            <a:solidFill>
                              <a:srgbClr val="FFFF00"/>
                            </a:solidFill>
                            <a:effectLst>
                              <a:outerShdw blurRad="38100" dist="38100" dir="2700000">
                                <a:srgbClr val="000000"/>
                              </a:outerShdw>
                            </a:effectLst>
                            <a:latin typeface="Cambria Math" panose="02040503050406030204" pitchFamily="18" charset="0"/>
                          </a:rPr>
                          <m:t>𝑙𝑜𝑔</m:t>
                        </m:r>
                      </m:e>
                      <m:sub>
                        <m:r>
                          <a:rPr kumimoji="1" lang="en-US" altLang="en-US" sz="2800">
                            <a:solidFill>
                              <a:srgbClr val="FFFF00"/>
                            </a:solidFill>
                            <a:effectLst>
                              <a:outerShdw blurRad="38100" dist="38100" dir="2700000">
                                <a:srgbClr val="000000"/>
                              </a:outerShdw>
                            </a:effectLst>
                            <a:latin typeface="Cambria Math" panose="02040503050406030204" pitchFamily="18" charset="0"/>
                          </a:rPr>
                          <m:t>2</m:t>
                        </m:r>
                      </m:sub>
                    </m:sSub>
                    <m:r>
                      <a:rPr kumimoji="1" lang="en-US" altLang="en-US" sz="2800">
                        <a:solidFill>
                          <a:srgbClr val="FFFF00"/>
                        </a:solidFill>
                        <a:effectLst>
                          <a:outerShdw blurRad="38100" dist="38100" dir="2700000">
                            <a:srgbClr val="000000"/>
                          </a:outerShdw>
                        </a:effectLst>
                        <a:latin typeface="Cambria Math" panose="02040503050406030204" pitchFamily="18" charset="0"/>
                      </a:rPr>
                      <m:t>𝑛</m:t>
                    </m:r>
                  </m:oMath>
                </a14:m>
                <a:endParaRPr kumimoji="1" lang="en-GB" altLang="ar-EG" sz="2800" noProof="1">
                  <a:solidFill>
                    <a:srgbClr val="FFFF00"/>
                  </a:solidFill>
                  <a:effectLst>
                    <a:outerShdw blurRad="38100" dist="38100" dir="2700000">
                      <a:srgbClr val="000000"/>
                    </a:outerShdw>
                  </a:effectLst>
                </a:endParaRPr>
              </a:p>
              <a:p>
                <a:pPr>
                  <a:lnSpc>
                    <a:spcPct val="90000"/>
                  </a:lnSpc>
                  <a:defRPr/>
                </a:pPr>
                <a:endParaRPr kumimoji="1" lang="en-GB" altLang="ar-EG" sz="2800" noProof="1">
                  <a:solidFill>
                    <a:srgbClr val="FFFF00"/>
                  </a:solidFill>
                  <a:effectLst>
                    <a:outerShdw blurRad="38100" dist="38100" dir="2700000">
                      <a:srgbClr val="000000"/>
                    </a:outerShdw>
                  </a:effectLst>
                </a:endParaRPr>
              </a:p>
            </p:txBody>
          </p:sp>
        </mc:Choice>
        <mc:Fallback xmlns="">
          <p:sp>
            <p:nvSpPr>
              <p:cNvPr id="8" name="Rectangle 3">
                <a:extLst>
                  <a:ext uri="{FF2B5EF4-FFF2-40B4-BE49-F238E27FC236}">
                    <a16:creationId xmlns:a16="http://schemas.microsoft.com/office/drawing/2014/main" id="{E5725256-FE97-1F3D-63B2-5CBBEE0EEA02}"/>
                  </a:ext>
                </a:extLst>
              </p:cNvPr>
              <p:cNvSpPr txBox="1">
                <a:spLocks noRot="1" noChangeAspect="1" noMove="1" noResize="1" noEditPoints="1" noAdjustHandles="1" noChangeArrowheads="1" noChangeShapeType="1" noTextEdit="1"/>
              </p:cNvSpPr>
              <p:nvPr/>
            </p:nvSpPr>
            <p:spPr bwMode="auto">
              <a:xfrm>
                <a:off x="381110" y="4800564"/>
                <a:ext cx="8763000" cy="1676356"/>
              </a:xfrm>
              <a:prstGeom prst="rect">
                <a:avLst/>
              </a:prstGeom>
              <a:blipFill>
                <a:blip r:embed="rId3"/>
                <a:stretch>
                  <a:fillRect l="-1113" t="-6909"/>
                </a:stretch>
              </a:blipFill>
              <a:ln>
                <a:noFill/>
              </a:ln>
            </p:spPr>
            <p:txBody>
              <a:bodyPr/>
              <a:lstStyle/>
              <a:p>
                <a:r>
                  <a:rPr lang="en-GB">
                    <a:noFill/>
                  </a:rPr>
                  <a:t> </a:t>
                </a:r>
              </a:p>
            </p:txBody>
          </p:sp>
        </mc:Fallback>
      </mc:AlternateContent>
      <p:pic>
        <p:nvPicPr>
          <p:cNvPr id="3" name="Picture 2">
            <a:extLst>
              <a:ext uri="{FF2B5EF4-FFF2-40B4-BE49-F238E27FC236}">
                <a16:creationId xmlns:a16="http://schemas.microsoft.com/office/drawing/2014/main" id="{1B816D8E-0AF6-C819-D593-61A6DCB2ABBC}"/>
              </a:ext>
            </a:extLst>
          </p:cNvPr>
          <p:cNvPicPr>
            <a:picLocks noChangeAspect="1"/>
          </p:cNvPicPr>
          <p:nvPr/>
        </p:nvPicPr>
        <p:blipFill>
          <a:blip r:embed="rId4"/>
          <a:stretch>
            <a:fillRect/>
          </a:stretch>
        </p:blipFill>
        <p:spPr>
          <a:xfrm>
            <a:off x="580909" y="1295456"/>
            <a:ext cx="8410575" cy="3190875"/>
          </a:xfrm>
          <a:prstGeom prst="rect">
            <a:avLst/>
          </a:prstGeom>
        </p:spPr>
      </p:pic>
    </p:spTree>
    <p:extLst>
      <p:ext uri="{BB962C8B-B14F-4D97-AF65-F5344CB8AC3E}">
        <p14:creationId xmlns:p14="http://schemas.microsoft.com/office/powerpoint/2010/main" val="1974292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EA700803-39C2-CC5B-2BDD-42B24502083D}"/>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2E4E93A-17FD-4A59-A93D-E9C55165D3EF}" type="slidenum">
              <a:rPr lang="en-US" altLang="ar-EG" sz="1400" b="0" smtClean="0">
                <a:solidFill>
                  <a:schemeClr val="tx1"/>
                </a:solidFill>
                <a:latin typeface="Arial Narrow" panose="020B0606020202030204" pitchFamily="34" charset="0"/>
              </a:rPr>
              <a:pPr>
                <a:spcBef>
                  <a:spcPct val="50000"/>
                </a:spcBef>
                <a:buClrTx/>
                <a:buSzTx/>
                <a:buFontTx/>
                <a:buNone/>
              </a:pPr>
              <a:t>2</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9F702292-F817-D050-B52A-6885C5B269AF}"/>
              </a:ext>
            </a:extLst>
          </p:cNvPr>
          <p:cNvSpPr>
            <a:spLocks noGrp="1" noChangeArrowheads="1"/>
          </p:cNvSpPr>
          <p:nvPr>
            <p:ph type="title"/>
          </p:nvPr>
        </p:nvSpPr>
        <p:spPr/>
        <p:txBody>
          <a:bodyPr/>
          <a:lstStyle/>
          <a:p>
            <a:pPr>
              <a:defRPr/>
            </a:pPr>
            <a:r>
              <a:rPr kumimoji="1" lang="en-US" altLang="ar-EG" sz="3100" dirty="0"/>
              <a:t>Measuring an Input’s Size</a:t>
            </a:r>
            <a:endParaRPr kumimoji="1" lang="en-US" altLang="ar-EG" sz="3200" dirty="0"/>
          </a:p>
        </p:txBody>
      </p:sp>
      <p:sp>
        <p:nvSpPr>
          <p:cNvPr id="231427" name="Rectangle 3">
            <a:extLst>
              <a:ext uri="{FF2B5EF4-FFF2-40B4-BE49-F238E27FC236}">
                <a16:creationId xmlns:a16="http://schemas.microsoft.com/office/drawing/2014/main" id="{769646E3-DC38-8366-616E-F0E46E1BEA94}"/>
              </a:ext>
            </a:extLst>
          </p:cNvPr>
          <p:cNvSpPr>
            <a:spLocks noGrp="1" noChangeArrowheads="1"/>
          </p:cNvSpPr>
          <p:nvPr>
            <p:ph idx="1"/>
          </p:nvPr>
        </p:nvSpPr>
        <p:spPr>
          <a:xfrm>
            <a:off x="381000" y="1219200"/>
            <a:ext cx="8763000" cy="4905375"/>
          </a:xfrm>
        </p:spPr>
        <p:txBody>
          <a:bodyPr/>
          <a:lstStyle/>
          <a:p>
            <a:pPr>
              <a:lnSpc>
                <a:spcPct val="90000"/>
              </a:lnSpc>
              <a:defRPr/>
            </a:pPr>
            <a:r>
              <a:rPr kumimoji="1" lang="en-GB" altLang="ar-EG" noProof="1">
                <a:effectLst>
                  <a:outerShdw blurRad="38100" dist="38100" dir="2700000">
                    <a:srgbClr val="000000"/>
                  </a:outerShdw>
                </a:effectLst>
              </a:rPr>
              <a:t>In most cases, it is straightforward (List size for sorting, searching, finding smallest element problems).</a:t>
            </a:r>
          </a:p>
          <a:p>
            <a:pPr>
              <a:lnSpc>
                <a:spcPct val="90000"/>
              </a:lnSpc>
              <a:defRPr/>
            </a:pPr>
            <a:endParaRPr kumimoji="1" lang="en-GB" altLang="ar-EG" noProof="1">
              <a:effectLst>
                <a:outerShdw blurRad="38100" dist="38100" dir="2700000">
                  <a:srgbClr val="000000"/>
                </a:outerShdw>
              </a:effectLst>
            </a:endParaRPr>
          </a:p>
          <a:p>
            <a:pPr>
              <a:lnSpc>
                <a:spcPct val="90000"/>
              </a:lnSpc>
              <a:defRPr/>
            </a:pPr>
            <a:r>
              <a:rPr kumimoji="1" lang="en-GB" altLang="ar-EG" noProof="1">
                <a:effectLst>
                  <a:outerShdw blurRad="38100" dist="38100" dir="2700000">
                    <a:srgbClr val="000000"/>
                  </a:outerShdw>
                </a:effectLst>
              </a:rPr>
              <a:t>There are situations, where there are two natural measures of size (computing the product of two n × n matrices). </a:t>
            </a:r>
          </a:p>
          <a:p>
            <a:pPr lvl="1">
              <a:lnSpc>
                <a:spcPct val="90000"/>
              </a:lnSpc>
              <a:defRPr/>
            </a:pPr>
            <a:r>
              <a:rPr kumimoji="1" lang="en-GB" altLang="ar-EG" noProof="1">
                <a:solidFill>
                  <a:schemeClr val="tx1"/>
                </a:solidFill>
                <a:effectLst>
                  <a:outerShdw blurRad="38100" dist="38100" dir="2700000">
                    <a:srgbClr val="000000"/>
                  </a:outerShdw>
                </a:effectLst>
              </a:rPr>
              <a:t>Or N as a sum of sizes of two matricies</a:t>
            </a:r>
            <a:r>
              <a:rPr kumimoji="1" lang="en-GB" altLang="ar-EG" noProof="1">
                <a:effectLst>
                  <a:outerShdw blurRad="38100" dist="38100" dir="2700000">
                    <a:srgbClr val="000000"/>
                  </a:outerShdw>
                </a:effectLst>
              </a:rPr>
              <a:t>.</a:t>
            </a:r>
          </a:p>
          <a:p>
            <a:pPr>
              <a:lnSpc>
                <a:spcPct val="90000"/>
              </a:lnSpc>
              <a:defRPr/>
            </a:pPr>
            <a:endParaRPr kumimoji="1" lang="en-GB" altLang="ar-EG" noProof="1">
              <a:effectLst>
                <a:outerShdw blurRad="38100" dist="38100" dir="2700000">
                  <a:srgbClr val="000000"/>
                </a:outerShdw>
              </a:effectLst>
            </a:endParaRPr>
          </a:p>
          <a:p>
            <a:pPr>
              <a:lnSpc>
                <a:spcPct val="90000"/>
              </a:lnSpc>
              <a:defRPr/>
            </a:pPr>
            <a:r>
              <a:rPr kumimoji="1" lang="en-GB" altLang="ar-EG" noProof="1">
                <a:effectLst>
                  <a:outerShdw blurRad="38100" dist="38100" dir="2700000">
                    <a:srgbClr val="000000"/>
                  </a:outerShdw>
                </a:effectLst>
              </a:rPr>
              <a:t>The choice of an appropriate size metric can be influenced by operations of the algorithm in question (a spell-checking algorithm.</a:t>
            </a:r>
          </a:p>
          <a:p>
            <a:pPr lvl="1">
              <a:lnSpc>
                <a:spcPct val="90000"/>
              </a:lnSpc>
              <a:defRPr/>
            </a:pPr>
            <a:r>
              <a:rPr kumimoji="1" lang="en-GB" altLang="ar-EG" noProof="1">
                <a:solidFill>
                  <a:schemeClr val="tx1"/>
                </a:solidFill>
                <a:effectLst>
                  <a:outerShdw blurRad="38100" dist="38100" dir="2700000">
                    <a:srgbClr val="000000"/>
                  </a:outerShdw>
                </a:effectLst>
              </a:rPr>
              <a:t>Number of characters or number of words.</a:t>
            </a:r>
            <a:endParaRPr lang="en-GB" altLang="en-US" dirty="0">
              <a:solidFill>
                <a:schemeClr val="tx1"/>
              </a:solidFill>
            </a:endParaRPr>
          </a:p>
          <a:p>
            <a:pPr>
              <a:lnSpc>
                <a:spcPct val="90000"/>
              </a:lnSpc>
              <a:defRPr/>
            </a:pPr>
            <a:r>
              <a:rPr lang="en-GB" altLang="en-US" dirty="0"/>
              <a:t>In some problems, the number’s magnitude determines the input size (checking primality of a positive integer n).</a:t>
            </a:r>
          </a:p>
          <a:p>
            <a:pPr lvl="1">
              <a:lnSpc>
                <a:spcPct val="90000"/>
              </a:lnSpc>
              <a:defRPr/>
            </a:pPr>
            <a:r>
              <a:rPr lang="en-GB" altLang="en-US" dirty="0"/>
              <a:t>b= : </a:t>
            </a:r>
            <a:r>
              <a:rPr lang="en-US" altLang="en-US" dirty="0">
                <a:latin typeface="Cambria Math" panose="02040503050406030204" pitchFamily="18" charset="0"/>
              </a:rPr>
              <a:t>𝑏=⌊</a:t>
            </a:r>
            <a:r>
              <a:rPr lang="en-GB" altLang="en-US" dirty="0">
                <a:latin typeface="Cambria Math" panose="02040503050406030204" pitchFamily="18" charset="0"/>
              </a:rPr>
              <a:t>〖</a:t>
            </a:r>
            <a:r>
              <a:rPr lang="en-US" altLang="en-US" dirty="0">
                <a:latin typeface="Cambria Math" panose="02040503050406030204" pitchFamily="18" charset="0"/>
              </a:rPr>
              <a:t>𝑙𝑜𝑔</a:t>
            </a:r>
            <a:r>
              <a:rPr lang="en-GB" altLang="en-US" dirty="0">
                <a:latin typeface="Cambria Math" panose="02040503050406030204" pitchFamily="18" charset="0"/>
              </a:rPr>
              <a:t>〗_</a:t>
            </a:r>
            <a:r>
              <a:rPr lang="en-US" altLang="en-US" dirty="0">
                <a:latin typeface="Cambria Math" panose="02040503050406030204" pitchFamily="18" charset="0"/>
              </a:rPr>
              <a:t>2 𝑛⌋+1 (number of bits of n)</a:t>
            </a:r>
            <a:endParaRPr lang="en-GB" alt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4241155-7846-998C-D7E3-B73C83257A2C}"/>
                  </a:ext>
                </a:extLst>
              </p14:cNvPr>
              <p14:cNvContentPartPr/>
              <p14:nvPr/>
            </p14:nvContentPartPr>
            <p14:xfrm>
              <a:off x="1304640" y="280080"/>
              <a:ext cx="6537600" cy="5972400"/>
            </p14:xfrm>
          </p:contentPart>
        </mc:Choice>
        <mc:Fallback xmlns="">
          <p:pic>
            <p:nvPicPr>
              <p:cNvPr id="2" name="Ink 1">
                <a:extLst>
                  <a:ext uri="{FF2B5EF4-FFF2-40B4-BE49-F238E27FC236}">
                    <a16:creationId xmlns:a16="http://schemas.microsoft.com/office/drawing/2014/main" id="{C4241155-7846-998C-D7E3-B73C83257A2C}"/>
                  </a:ext>
                </a:extLst>
              </p:cNvPr>
              <p:cNvPicPr/>
              <p:nvPr/>
            </p:nvPicPr>
            <p:blipFill>
              <a:blip r:embed="rId4"/>
              <a:stretch>
                <a:fillRect/>
              </a:stretch>
            </p:blipFill>
            <p:spPr>
              <a:xfrm>
                <a:off x="1295280" y="270720"/>
                <a:ext cx="6556320" cy="59911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29</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US" altLang="ar-EG" sz="3100" dirty="0"/>
              <a:t>Mathematical Analysis of Recursive Algorithms</a:t>
            </a:r>
            <a:endParaRPr kumimoji="1" lang="en-US" altLang="ar-EG" sz="3200" dirty="0"/>
          </a:p>
        </p:txBody>
      </p:sp>
      <p:pic>
        <p:nvPicPr>
          <p:cNvPr id="7" name="Picture 6">
            <a:extLst>
              <a:ext uri="{FF2B5EF4-FFF2-40B4-BE49-F238E27FC236}">
                <a16:creationId xmlns:a16="http://schemas.microsoft.com/office/drawing/2014/main" id="{A0C2A5DB-4354-4FD6-BE58-D890B9DD7F0E}"/>
              </a:ext>
            </a:extLst>
          </p:cNvPr>
          <p:cNvPicPr>
            <a:picLocks noChangeAspect="1"/>
          </p:cNvPicPr>
          <p:nvPr/>
        </p:nvPicPr>
        <p:blipFill>
          <a:blip r:embed="rId3"/>
          <a:stretch>
            <a:fillRect/>
          </a:stretch>
        </p:blipFill>
        <p:spPr>
          <a:xfrm>
            <a:off x="516993" y="1371654"/>
            <a:ext cx="8550689" cy="403849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5E5EE93-59F3-9DFF-6556-9FB4BE42A67D}"/>
                  </a:ext>
                </a:extLst>
              </p14:cNvPr>
              <p14:cNvContentPartPr/>
              <p14:nvPr/>
            </p14:nvContentPartPr>
            <p14:xfrm>
              <a:off x="1772280" y="3157560"/>
              <a:ext cx="7229520" cy="3362400"/>
            </p14:xfrm>
          </p:contentPart>
        </mc:Choice>
        <mc:Fallback>
          <p:pic>
            <p:nvPicPr>
              <p:cNvPr id="2" name="Ink 1">
                <a:extLst>
                  <a:ext uri="{FF2B5EF4-FFF2-40B4-BE49-F238E27FC236}">
                    <a16:creationId xmlns:a16="http://schemas.microsoft.com/office/drawing/2014/main" id="{75E5EE93-59F3-9DFF-6556-9FB4BE42A67D}"/>
                  </a:ext>
                </a:extLst>
              </p:cNvPr>
              <p:cNvPicPr/>
              <p:nvPr/>
            </p:nvPicPr>
            <p:blipFill>
              <a:blip r:embed="rId5"/>
              <a:stretch>
                <a:fillRect/>
              </a:stretch>
            </p:blipFill>
            <p:spPr>
              <a:xfrm>
                <a:off x="1762920" y="3148200"/>
                <a:ext cx="7248240" cy="3381120"/>
              </a:xfrm>
              <a:prstGeom prst="rect">
                <a:avLst/>
              </a:prstGeom>
            </p:spPr>
          </p:pic>
        </mc:Fallback>
      </mc:AlternateContent>
    </p:spTree>
    <p:extLst>
      <p:ext uri="{BB962C8B-B14F-4D97-AF65-F5344CB8AC3E}">
        <p14:creationId xmlns:p14="http://schemas.microsoft.com/office/powerpoint/2010/main" val="637928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30</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US" altLang="ar-EG" sz="3100" dirty="0"/>
              <a:t>Mathematical Analysis of Recursive Algorithms</a:t>
            </a:r>
            <a:endParaRPr kumimoji="1" lang="en-US" altLang="ar-EG" sz="3200" dirty="0"/>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E5725256-FE97-1F3D-63B2-5CBBEE0EEA02}"/>
                  </a:ext>
                </a:extLst>
              </p:cNvPr>
              <p:cNvSpPr txBox="1">
                <a:spLocks noChangeArrowheads="1"/>
              </p:cNvSpPr>
              <p:nvPr/>
            </p:nvSpPr>
            <p:spPr bwMode="auto">
              <a:xfrm>
                <a:off x="381110" y="1143060"/>
                <a:ext cx="8763000" cy="533386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The input’s size is 𝑛.</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The algorithm’s basic operation is multiplication.</a:t>
                </a:r>
              </a:p>
              <a:p>
                <a:pPr>
                  <a:lnSpc>
                    <a:spcPct val="90000"/>
                  </a:lnSpc>
                  <a:defRPr/>
                </a:pPr>
                <a:endParaRPr kumimoji="1" lang="en-US" altLang="en-US" sz="2800" dirty="0">
                  <a:solidFill>
                    <a:srgbClr val="FFFF00"/>
                  </a:solidFill>
                  <a:effectLst>
                    <a:outerShdw blurRad="38100" dist="38100" dir="2700000">
                      <a:srgbClr val="000000"/>
                    </a:outerShdw>
                  </a:effectLst>
                </a:endParaRPr>
              </a:p>
              <a:p>
                <a:pPr>
                  <a:lnSpc>
                    <a:spcPct val="90000"/>
                  </a:lnSpc>
                  <a:defRPr/>
                </a:pPr>
                <a14:m>
                  <m:oMath xmlns:m="http://schemas.openxmlformats.org/officeDocument/2006/math">
                    <m:r>
                      <a:rPr kumimoji="1" lang="en-US" altLang="en-US" sz="2800" i="1">
                        <a:solidFill>
                          <a:srgbClr val="FFFF00"/>
                        </a:solidFill>
                        <a:effectLst>
                          <a:outerShdw blurRad="38100" dist="38100" dir="2700000">
                            <a:srgbClr val="000000"/>
                          </a:outerShdw>
                        </a:effectLst>
                        <a:latin typeface="Cambria Math" panose="02040503050406030204" pitchFamily="18" charset="0"/>
                      </a:rPr>
                      <m:t>𝑀</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i="1">
                            <a:solidFill>
                              <a:srgbClr val="FFFF00"/>
                            </a:solidFill>
                            <a:effectLst>
                              <a:outerShdw blurRad="38100" dist="38100" dir="2700000">
                                <a:srgbClr val="000000"/>
                              </a:outerShdw>
                            </a:effectLst>
                            <a:latin typeface="Cambria Math" panose="02040503050406030204" pitchFamily="18" charset="0"/>
                          </a:rPr>
                          <m:t>𝑛</m:t>
                        </m:r>
                      </m:e>
                    </m:d>
                    <m:r>
                      <a:rPr kumimoji="1" lang="en-US" altLang="en-US" sz="2800" i="1">
                        <a:solidFill>
                          <a:srgbClr val="FFFF00"/>
                        </a:solidFill>
                        <a:effectLst>
                          <a:outerShdw blurRad="38100" dist="38100" dir="2700000">
                            <a:srgbClr val="000000"/>
                          </a:outerShdw>
                        </a:effectLst>
                        <a:latin typeface="Cambria Math" panose="02040503050406030204" pitchFamily="18" charset="0"/>
                      </a:rPr>
                      <m:t>=</m:t>
                    </m:r>
                    <m:r>
                      <a:rPr kumimoji="1" lang="en-US" altLang="en-US" sz="2800" i="1">
                        <a:solidFill>
                          <a:srgbClr val="FFFF00"/>
                        </a:solidFill>
                        <a:effectLst>
                          <a:outerShdw blurRad="38100" dist="38100" dir="2700000">
                            <a:srgbClr val="000000"/>
                          </a:outerShdw>
                        </a:effectLst>
                        <a:latin typeface="Cambria Math" panose="02040503050406030204" pitchFamily="18" charset="0"/>
                      </a:rPr>
                      <m:t>𝑀</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i="1">
                            <a:solidFill>
                              <a:srgbClr val="FFFF00"/>
                            </a:solidFill>
                            <a:effectLst>
                              <a:outerShdw blurRad="38100" dist="38100" dir="2700000">
                                <a:srgbClr val="000000"/>
                              </a:outerShdw>
                            </a:effectLst>
                            <a:latin typeface="Cambria Math" panose="02040503050406030204" pitchFamily="18" charset="0"/>
                          </a:rPr>
                          <m:t>𝑛</m:t>
                        </m:r>
                        <m:r>
                          <a:rPr kumimoji="1" lang="en-US" altLang="en-US" sz="2800" i="1">
                            <a:solidFill>
                              <a:srgbClr val="FFFF00"/>
                            </a:solidFill>
                            <a:effectLst>
                              <a:outerShdw blurRad="38100" dist="38100" dir="2700000">
                                <a:srgbClr val="000000"/>
                              </a:outerShdw>
                            </a:effectLst>
                            <a:latin typeface="Cambria Math" panose="02040503050406030204" pitchFamily="18" charset="0"/>
                          </a:rPr>
                          <m:t>−</m:t>
                        </m:r>
                        <m:r>
                          <a:rPr kumimoji="1" lang="en-US" altLang="en-US" sz="2800" i="1">
                            <a:solidFill>
                              <a:srgbClr val="FFFF00"/>
                            </a:solidFill>
                            <a:effectLst>
                              <a:outerShdw blurRad="38100" dist="38100" dir="2700000">
                                <a:srgbClr val="000000"/>
                              </a:outerShdw>
                            </a:effectLst>
                            <a:latin typeface="Cambria Math" panose="02040503050406030204" pitchFamily="18" charset="0"/>
                          </a:rPr>
                          <m:t>1</m:t>
                        </m:r>
                      </m:e>
                    </m:d>
                    <m:r>
                      <a:rPr kumimoji="1" lang="en-US" altLang="en-US" sz="2800" i="1">
                        <a:solidFill>
                          <a:srgbClr val="FFFF00"/>
                        </a:solidFill>
                        <a:effectLst>
                          <a:outerShdw blurRad="38100" dist="38100" dir="2700000">
                            <a:srgbClr val="000000"/>
                          </a:outerShdw>
                        </a:effectLst>
                        <a:latin typeface="Cambria Math" panose="02040503050406030204" pitchFamily="18" charset="0"/>
                      </a:rPr>
                      <m:t>+</m:t>
                    </m:r>
                    <m:r>
                      <a:rPr kumimoji="1" lang="en-US" altLang="en-US" sz="2800" i="1">
                        <a:solidFill>
                          <a:srgbClr val="FFFF00"/>
                        </a:solidFill>
                        <a:effectLst>
                          <a:outerShdw blurRad="38100" dist="38100" dir="2700000">
                            <a:srgbClr val="000000"/>
                          </a:outerShdw>
                        </a:effectLst>
                        <a:latin typeface="Cambria Math" panose="02040503050406030204" pitchFamily="18" charset="0"/>
                      </a:rPr>
                      <m:t>1</m:t>
                    </m:r>
                  </m:oMath>
                </a14:m>
                <a:r>
                  <a:rPr kumimoji="1" lang="en-GB" altLang="ar-EG" sz="2800" i="1" noProof="1">
                    <a:solidFill>
                      <a:srgbClr val="FFFF00"/>
                    </a:solidFill>
                    <a:effectLst>
                      <a:outerShdw blurRad="38100" dist="38100" dir="2700000">
                        <a:srgbClr val="000000"/>
                      </a:outerShdw>
                    </a:effectLst>
                    <a:latin typeface="Cambria Math" panose="02040503050406030204" pitchFamily="18" charset="0"/>
                  </a:rPr>
                  <a:t>, </a:t>
                </a:r>
                <a14:m>
                  <m:oMath xmlns:m="http://schemas.openxmlformats.org/officeDocument/2006/math">
                    <m:r>
                      <a:rPr kumimoji="1" lang="en-US" altLang="en-US" sz="2800" i="1">
                        <a:solidFill>
                          <a:srgbClr val="FFFF00"/>
                        </a:solidFill>
                        <a:effectLst>
                          <a:outerShdw blurRad="38100" dist="38100" dir="2700000">
                            <a:srgbClr val="000000"/>
                          </a:outerShdw>
                        </a:effectLst>
                        <a:latin typeface="Cambria Math" panose="02040503050406030204" pitchFamily="18" charset="0"/>
                      </a:rPr>
                      <m:t>𝑀</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i="1">
                            <a:solidFill>
                              <a:srgbClr val="FFFF00"/>
                            </a:solidFill>
                            <a:effectLst>
                              <a:outerShdw blurRad="38100" dist="38100" dir="2700000">
                                <a:srgbClr val="000000"/>
                              </a:outerShdw>
                            </a:effectLst>
                            <a:latin typeface="Cambria Math" panose="02040503050406030204" pitchFamily="18" charset="0"/>
                          </a:rPr>
                          <m:t>𝟎</m:t>
                        </m:r>
                      </m:e>
                    </m:d>
                    <m:r>
                      <a:rPr kumimoji="1" lang="en-US" altLang="en-US" sz="2800" i="1">
                        <a:solidFill>
                          <a:srgbClr val="FFFF00"/>
                        </a:solidFill>
                        <a:effectLst>
                          <a:outerShdw blurRad="38100" dist="38100" dir="2700000">
                            <a:srgbClr val="000000"/>
                          </a:outerShdw>
                        </a:effectLst>
                        <a:latin typeface="Cambria Math" panose="02040503050406030204" pitchFamily="18" charset="0"/>
                      </a:rPr>
                      <m:t>=</m:t>
                    </m:r>
                    <m:r>
                      <a:rPr kumimoji="1" lang="en-US" altLang="en-US" sz="2800" i="1">
                        <a:solidFill>
                          <a:srgbClr val="FFFF00"/>
                        </a:solidFill>
                        <a:effectLst>
                          <a:outerShdw blurRad="38100" dist="38100" dir="2700000">
                            <a:srgbClr val="000000"/>
                          </a:outerShdw>
                        </a:effectLst>
                        <a:latin typeface="Cambria Math" panose="02040503050406030204" pitchFamily="18" charset="0"/>
                      </a:rPr>
                      <m:t>𝟎</m:t>
                    </m:r>
                  </m:oMath>
                </a14:m>
                <a:r>
                  <a:rPr kumimoji="1" lang="en-GB" altLang="ar-EG" sz="2800" i="1" noProof="1">
                    <a:solidFill>
                      <a:srgbClr val="FFFF00"/>
                    </a:solidFill>
                    <a:effectLst>
                      <a:outerShdw blurRad="38100" dist="38100" dir="2700000">
                        <a:srgbClr val="000000"/>
                      </a:outerShdw>
                    </a:effectLst>
                    <a:latin typeface="Cambria Math" panose="02040503050406030204" pitchFamily="18" charset="0"/>
                  </a:rPr>
                  <a:t>.</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Therefore, </a:t>
                </a:r>
                <a14:m>
                  <m:oMath xmlns:m="http://schemas.openxmlformats.org/officeDocument/2006/math">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𝑴</m:t>
                    </m:r>
                    <m:d>
                      <m:dPr>
                        <m:ctrlP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ctrlPr>
                      </m:dPr>
                      <m:e>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𝒏</m:t>
                        </m:r>
                      </m:e>
                    </m:d>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m:t>
                    </m:r>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𝒏</m:t>
                    </m:r>
                  </m:oMath>
                </a14:m>
                <a:r>
                  <a:rPr kumimoji="1" lang="en-GB" altLang="ar-EG" sz="2800" noProof="1">
                    <a:solidFill>
                      <a:srgbClr val="FFFF00"/>
                    </a:solidFill>
                    <a:effectLst>
                      <a:outerShdw blurRad="38100" dist="38100" dir="2700000">
                        <a:srgbClr val="000000"/>
                      </a:outerShdw>
                    </a:effectLst>
                  </a:rPr>
                  <a:t>.</a:t>
                </a:r>
              </a:p>
              <a:p>
                <a:pPr>
                  <a:lnSpc>
                    <a:spcPct val="90000"/>
                  </a:lnSpc>
                  <a:defRPr/>
                </a:pPr>
                <a:endParaRPr kumimoji="1" lang="en-GB" altLang="ar-EG" sz="2800" noProof="1">
                  <a:solidFill>
                    <a:srgbClr val="FFFF00"/>
                  </a:solidFill>
                  <a:effectLst>
                    <a:outerShdw blurRad="38100" dist="38100" dir="2700000">
                      <a:srgbClr val="000000"/>
                    </a:outerShdw>
                  </a:effectLst>
                </a:endParaRPr>
              </a:p>
            </p:txBody>
          </p:sp>
        </mc:Choice>
        <mc:Fallback xmlns="">
          <p:sp>
            <p:nvSpPr>
              <p:cNvPr id="8" name="Rectangle 3">
                <a:extLst>
                  <a:ext uri="{FF2B5EF4-FFF2-40B4-BE49-F238E27FC236}">
                    <a16:creationId xmlns:a16="http://schemas.microsoft.com/office/drawing/2014/main" id="{E5725256-FE97-1F3D-63B2-5CBBEE0EEA02}"/>
                  </a:ext>
                </a:extLst>
              </p:cNvPr>
              <p:cNvSpPr txBox="1">
                <a:spLocks noRot="1" noChangeAspect="1" noMove="1" noResize="1" noEditPoints="1" noAdjustHandles="1" noChangeArrowheads="1" noChangeShapeType="1" noTextEdit="1"/>
              </p:cNvSpPr>
              <p:nvPr/>
            </p:nvSpPr>
            <p:spPr bwMode="auto">
              <a:xfrm>
                <a:off x="381110" y="1143060"/>
                <a:ext cx="8763000" cy="5333860"/>
              </a:xfrm>
              <a:prstGeom prst="rect">
                <a:avLst/>
              </a:prstGeom>
              <a:blipFill>
                <a:blip r:embed="rId3"/>
                <a:stretch>
                  <a:fillRect l="-1113" t="-2288"/>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179637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31</a:t>
            </a:fld>
            <a:endParaRPr lang="en-US" altLang="ar-EG" sz="1400" b="0">
              <a:solidFill>
                <a:schemeClr val="tx1"/>
              </a:solidFill>
              <a:latin typeface="Arial Narrow" panose="020B0606020202030204" pitchFamily="34" charset="0"/>
            </a:endParaRPr>
          </a:p>
        </p:txBody>
      </p:sp>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1219258"/>
            <a:ext cx="8763000" cy="5206942"/>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noProof="1">
                <a:solidFill>
                  <a:srgbClr val="FFFF00"/>
                </a:solidFill>
                <a:effectLst>
                  <a:outerShdw blurRad="38100" dist="38100" dir="2700000">
                    <a:srgbClr val="000000"/>
                  </a:outerShdw>
                </a:effectLst>
              </a:rPr>
              <a:t>Decide which parameter (or parameters) is an input’s size.</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Identify the algorithm’s basic operation.</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Check the need of ivestigating the worst, average, and  best-case efficiencies.</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Derive a recurrence relation, with an appropriate initial condition, for the number of times the basic operation is executed.</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Find formula for  the count or, establish its order of growth</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endParaRPr kumimoji="1" lang="en-GB" altLang="ar-EG" noProof="1">
              <a:solidFill>
                <a:srgbClr val="FFFF00"/>
              </a:solidFill>
              <a:effectLst>
                <a:outerShdw blurRad="38100" dist="38100" dir="2700000">
                  <a:srgbClr val="000000"/>
                </a:outerShdw>
              </a:effectLst>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GB" altLang="ar-EG" sz="3100" dirty="0"/>
              <a:t>General Plan for </a:t>
            </a:r>
            <a:r>
              <a:rPr kumimoji="1" lang="en-GB" altLang="ar-EG" sz="3100" dirty="0" err="1"/>
              <a:t>Analyzing</a:t>
            </a:r>
            <a:r>
              <a:rPr kumimoji="1" lang="en-GB" altLang="ar-EG" sz="3100" dirty="0"/>
              <a:t> the Time Efficiency of Recursive Algorithms</a:t>
            </a:r>
            <a:endParaRPr kumimoji="1" lang="en-US" altLang="ar-EG" sz="3200" dirty="0"/>
          </a:p>
        </p:txBody>
      </p:sp>
    </p:spTree>
    <p:extLst>
      <p:ext uri="{BB962C8B-B14F-4D97-AF65-F5344CB8AC3E}">
        <p14:creationId xmlns:p14="http://schemas.microsoft.com/office/powerpoint/2010/main" val="1619288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32</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US" altLang="ar-EG" sz="3100" dirty="0"/>
              <a:t>Mathematical Analysis of Recursive Algorithms</a:t>
            </a:r>
            <a:endParaRPr kumimoji="1" lang="en-US" altLang="ar-EG" sz="3200" dirty="0"/>
          </a:p>
        </p:txBody>
      </p:sp>
      <p:pic>
        <p:nvPicPr>
          <p:cNvPr id="3" name="Picture 2">
            <a:extLst>
              <a:ext uri="{FF2B5EF4-FFF2-40B4-BE49-F238E27FC236}">
                <a16:creationId xmlns:a16="http://schemas.microsoft.com/office/drawing/2014/main" id="{4C7B015F-1591-D0A3-F2DA-FF132CF4D282}"/>
              </a:ext>
            </a:extLst>
          </p:cNvPr>
          <p:cNvPicPr>
            <a:picLocks noChangeAspect="1"/>
          </p:cNvPicPr>
          <p:nvPr/>
        </p:nvPicPr>
        <p:blipFill>
          <a:blip r:embed="rId3"/>
          <a:stretch>
            <a:fillRect/>
          </a:stretch>
        </p:blipFill>
        <p:spPr>
          <a:xfrm>
            <a:off x="723886" y="1295456"/>
            <a:ext cx="4381500" cy="381000"/>
          </a:xfrm>
          <a:prstGeom prst="rect">
            <a:avLst/>
          </a:prstGeom>
        </p:spPr>
      </p:pic>
      <p:pic>
        <p:nvPicPr>
          <p:cNvPr id="9" name="Picture 8">
            <a:extLst>
              <a:ext uri="{FF2B5EF4-FFF2-40B4-BE49-F238E27FC236}">
                <a16:creationId xmlns:a16="http://schemas.microsoft.com/office/drawing/2014/main" id="{741C8477-371C-DBF8-FBE7-A5C6288A31CE}"/>
              </a:ext>
            </a:extLst>
          </p:cNvPr>
          <p:cNvPicPr>
            <a:picLocks noChangeAspect="1"/>
          </p:cNvPicPr>
          <p:nvPr/>
        </p:nvPicPr>
        <p:blipFill>
          <a:blip r:embed="rId4"/>
          <a:stretch>
            <a:fillRect/>
          </a:stretch>
        </p:blipFill>
        <p:spPr>
          <a:xfrm>
            <a:off x="695213" y="1778980"/>
            <a:ext cx="6848509" cy="4621742"/>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8AB7A2A-0A29-77A5-23AF-93F457740AC2}"/>
                  </a:ext>
                </a:extLst>
              </p14:cNvPr>
              <p14:cNvContentPartPr/>
              <p14:nvPr/>
            </p14:nvContentPartPr>
            <p14:xfrm>
              <a:off x="905040" y="77760"/>
              <a:ext cx="8292960" cy="6097680"/>
            </p14:xfrm>
          </p:contentPart>
        </mc:Choice>
        <mc:Fallback>
          <p:pic>
            <p:nvPicPr>
              <p:cNvPr id="2" name="Ink 1">
                <a:extLst>
                  <a:ext uri="{FF2B5EF4-FFF2-40B4-BE49-F238E27FC236}">
                    <a16:creationId xmlns:a16="http://schemas.microsoft.com/office/drawing/2014/main" id="{98AB7A2A-0A29-77A5-23AF-93F457740AC2}"/>
                  </a:ext>
                </a:extLst>
              </p:cNvPr>
              <p:cNvPicPr/>
              <p:nvPr/>
            </p:nvPicPr>
            <p:blipFill>
              <a:blip r:embed="rId6"/>
              <a:stretch>
                <a:fillRect/>
              </a:stretch>
            </p:blipFill>
            <p:spPr>
              <a:xfrm>
                <a:off x="895680" y="68400"/>
                <a:ext cx="8311680" cy="6116400"/>
              </a:xfrm>
              <a:prstGeom prst="rect">
                <a:avLst/>
              </a:prstGeom>
            </p:spPr>
          </p:pic>
        </mc:Fallback>
      </mc:AlternateContent>
    </p:spTree>
    <p:extLst>
      <p:ext uri="{BB962C8B-B14F-4D97-AF65-F5344CB8AC3E}">
        <p14:creationId xmlns:p14="http://schemas.microsoft.com/office/powerpoint/2010/main" val="26470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4EDF-6623-8775-9BCB-FF4B3CE2EF7C}"/>
              </a:ext>
            </a:extLst>
          </p:cNvPr>
          <p:cNvSpPr>
            <a:spLocks noGrp="1"/>
          </p:cNvSpPr>
          <p:nvPr>
            <p:ph type="title"/>
          </p:nvPr>
        </p:nvSpPr>
        <p:spPr/>
        <p:txBody>
          <a:bodyPr/>
          <a:lstStyle/>
          <a:p>
            <a:endParaRPr lang="ar-EG"/>
          </a:p>
        </p:txBody>
      </p:sp>
      <p:sp>
        <p:nvSpPr>
          <p:cNvPr id="3" name="Content Placeholder 2">
            <a:extLst>
              <a:ext uri="{FF2B5EF4-FFF2-40B4-BE49-F238E27FC236}">
                <a16:creationId xmlns:a16="http://schemas.microsoft.com/office/drawing/2014/main" id="{74BCE9B9-4858-C012-98D1-A9639B079131}"/>
              </a:ext>
            </a:extLst>
          </p:cNvPr>
          <p:cNvSpPr>
            <a:spLocks noGrp="1"/>
          </p:cNvSpPr>
          <p:nvPr>
            <p:ph idx="1"/>
          </p:nvPr>
        </p:nvSpPr>
        <p:spPr/>
        <p:txBody>
          <a:bodyPr/>
          <a:lstStyle/>
          <a:p>
            <a:endParaRPr lang="ar-EG"/>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0B42E06-2B07-B371-D388-3F227542B6D3}"/>
                  </a:ext>
                </a:extLst>
              </p14:cNvPr>
              <p14:cNvContentPartPr/>
              <p14:nvPr/>
            </p14:nvContentPartPr>
            <p14:xfrm>
              <a:off x="560520" y="1151280"/>
              <a:ext cx="8537760" cy="5200200"/>
            </p14:xfrm>
          </p:contentPart>
        </mc:Choice>
        <mc:Fallback>
          <p:pic>
            <p:nvPicPr>
              <p:cNvPr id="4" name="Ink 3">
                <a:extLst>
                  <a:ext uri="{FF2B5EF4-FFF2-40B4-BE49-F238E27FC236}">
                    <a16:creationId xmlns:a16="http://schemas.microsoft.com/office/drawing/2014/main" id="{90B42E06-2B07-B371-D388-3F227542B6D3}"/>
                  </a:ext>
                </a:extLst>
              </p:cNvPr>
              <p:cNvPicPr/>
              <p:nvPr/>
            </p:nvPicPr>
            <p:blipFill>
              <a:blip r:embed="rId3"/>
              <a:stretch>
                <a:fillRect/>
              </a:stretch>
            </p:blipFill>
            <p:spPr>
              <a:xfrm>
                <a:off x="551160" y="1141920"/>
                <a:ext cx="8556480" cy="5218920"/>
              </a:xfrm>
              <a:prstGeom prst="rect">
                <a:avLst/>
              </a:prstGeom>
            </p:spPr>
          </p:pic>
        </mc:Fallback>
      </mc:AlternateContent>
    </p:spTree>
    <p:extLst>
      <p:ext uri="{BB962C8B-B14F-4D97-AF65-F5344CB8AC3E}">
        <p14:creationId xmlns:p14="http://schemas.microsoft.com/office/powerpoint/2010/main" val="4028931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34</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US" altLang="ar-EG" sz="3100" dirty="0"/>
              <a:t>Mathematical Analysis of Recursive Algorithms</a:t>
            </a:r>
            <a:endParaRPr kumimoji="1" lang="en-US" altLang="ar-EG" sz="3200" dirty="0"/>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E5725256-FE97-1F3D-63B2-5CBBEE0EEA02}"/>
                  </a:ext>
                </a:extLst>
              </p:cNvPr>
              <p:cNvSpPr txBox="1">
                <a:spLocks noChangeArrowheads="1"/>
              </p:cNvSpPr>
              <p:nvPr/>
            </p:nvSpPr>
            <p:spPr bwMode="auto">
              <a:xfrm>
                <a:off x="381110" y="1143060"/>
                <a:ext cx="8763000" cy="533386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The input’s size is 𝑛.</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The algorithm’s basic operation is moving a disk.</a:t>
                </a:r>
              </a:p>
              <a:p>
                <a:pPr>
                  <a:lnSpc>
                    <a:spcPct val="90000"/>
                  </a:lnSpc>
                  <a:defRPr/>
                </a:pPr>
                <a:endParaRPr kumimoji="1" lang="en-US" altLang="en-US" sz="2800" dirty="0">
                  <a:solidFill>
                    <a:srgbClr val="FFFF00"/>
                  </a:solidFill>
                  <a:effectLst>
                    <a:outerShdw blurRad="38100" dist="38100" dir="2700000">
                      <a:srgbClr val="000000"/>
                    </a:outerShdw>
                  </a:effectLst>
                </a:endParaRPr>
              </a:p>
              <a:p>
                <a:pPr>
                  <a:lnSpc>
                    <a:spcPct val="90000"/>
                  </a:lnSpc>
                  <a:defRPr/>
                </a:pPr>
                <a14:m>
                  <m:oMath xmlns:m="http://schemas.openxmlformats.org/officeDocument/2006/math">
                    <m:r>
                      <a:rPr kumimoji="1" lang="en-US" altLang="en-US" sz="2800" i="1">
                        <a:solidFill>
                          <a:srgbClr val="FFFF00"/>
                        </a:solidFill>
                        <a:effectLst>
                          <a:outerShdw blurRad="38100" dist="38100" dir="2700000">
                            <a:srgbClr val="000000"/>
                          </a:outerShdw>
                        </a:effectLst>
                        <a:latin typeface="Cambria Math" panose="02040503050406030204" pitchFamily="18" charset="0"/>
                      </a:rPr>
                      <m:t>𝑴</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i="1">
                            <a:solidFill>
                              <a:srgbClr val="FFFF00"/>
                            </a:solidFill>
                            <a:effectLst>
                              <a:outerShdw blurRad="38100" dist="38100" dir="2700000">
                                <a:srgbClr val="000000"/>
                              </a:outerShdw>
                            </a:effectLst>
                            <a:latin typeface="Cambria Math" panose="02040503050406030204" pitchFamily="18" charset="0"/>
                          </a:rPr>
                          <m:t>𝒏</m:t>
                        </m:r>
                      </m:e>
                    </m:d>
                    <m:r>
                      <a:rPr kumimoji="1" lang="en-US" altLang="en-US" sz="2800" i="1">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𝑴</m:t>
                    </m:r>
                    <m:d>
                      <m:dPr>
                        <m:ctrlP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𝒏</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𝟏</m:t>
                        </m:r>
                      </m:e>
                    </m:d>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𝟏</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𝑴</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𝒏</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𝟏</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m:t>
                    </m:r>
                  </m:oMath>
                </a14:m>
                <a:r>
                  <a:rPr kumimoji="1" lang="en-GB" altLang="ar-EG" sz="2800" i="1" noProof="1">
                    <a:solidFill>
                      <a:srgbClr val="FFFF00"/>
                    </a:solidFill>
                    <a:effectLst>
                      <a:outerShdw blurRad="38100" dist="38100" dir="2700000">
                        <a:srgbClr val="000000"/>
                      </a:outerShdw>
                    </a:effectLst>
                    <a:latin typeface="Cambria Math" panose="02040503050406030204" pitchFamily="18" charset="0"/>
                  </a:rPr>
                  <a:t>, </a:t>
                </a:r>
                <a14:m>
                  <m:oMath xmlns:m="http://schemas.openxmlformats.org/officeDocument/2006/math">
                    <m:r>
                      <a:rPr kumimoji="1" lang="en-US" altLang="en-US" sz="2800" i="1">
                        <a:solidFill>
                          <a:srgbClr val="FFFF00"/>
                        </a:solidFill>
                        <a:effectLst>
                          <a:outerShdw blurRad="38100" dist="38100" dir="2700000">
                            <a:srgbClr val="000000"/>
                          </a:outerShdw>
                        </a:effectLst>
                        <a:latin typeface="Cambria Math" panose="02040503050406030204" pitchFamily="18" charset="0"/>
                      </a:rPr>
                      <m:t>𝑀</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𝟏</m:t>
                        </m:r>
                      </m:e>
                    </m:d>
                    <m:r>
                      <a:rPr kumimoji="1" lang="en-US" altLang="en-US" sz="2800" i="1">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𝟏</m:t>
                    </m:r>
                  </m:oMath>
                </a14:m>
                <a:r>
                  <a:rPr kumimoji="1" lang="en-GB" altLang="ar-EG" sz="2800" i="1" noProof="1">
                    <a:solidFill>
                      <a:srgbClr val="FFFF00"/>
                    </a:solidFill>
                    <a:effectLst>
                      <a:outerShdw blurRad="38100" dist="38100" dir="2700000">
                        <a:srgbClr val="000000"/>
                      </a:outerShdw>
                    </a:effectLst>
                    <a:latin typeface="Cambria Math" panose="02040503050406030204" pitchFamily="18" charset="0"/>
                  </a:rPr>
                  <a:t>.</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Therefore, </a:t>
                </a:r>
                <a14:m>
                  <m:oMath xmlns:m="http://schemas.openxmlformats.org/officeDocument/2006/math">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𝑴</m:t>
                    </m:r>
                    <m:d>
                      <m:dPr>
                        <m:ctrlP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ctrlPr>
                      </m:dPr>
                      <m:e>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𝒏</m:t>
                        </m:r>
                      </m:e>
                    </m:d>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m:t>
                    </m:r>
                    <m:sSup>
                      <m:sSup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800" i="1">
                            <a:solidFill>
                              <a:srgbClr val="FFFF00"/>
                            </a:solidFill>
                            <a:effectLst>
                              <a:outerShdw blurRad="38100" dist="38100" dir="2700000">
                                <a:srgbClr val="000000"/>
                              </a:outerShdw>
                            </a:effectLst>
                            <a:latin typeface="Cambria Math" panose="02040503050406030204" pitchFamily="18" charset="0"/>
                          </a:rPr>
                          <m:t>𝟐</m:t>
                        </m:r>
                      </m:e>
                      <m:sup>
                        <m:r>
                          <a:rPr kumimoji="1" lang="en-US" altLang="en-US" sz="2800" i="1">
                            <a:solidFill>
                              <a:srgbClr val="FFFF00"/>
                            </a:solidFill>
                            <a:effectLst>
                              <a:outerShdw blurRad="38100" dist="38100" dir="2700000">
                                <a:srgbClr val="000000"/>
                              </a:outerShdw>
                            </a:effectLst>
                            <a:latin typeface="Cambria Math" panose="02040503050406030204" pitchFamily="18" charset="0"/>
                          </a:rPr>
                          <m:t>𝒏</m:t>
                        </m:r>
                      </m:sup>
                    </m:sSup>
                    <m:r>
                      <a:rPr kumimoji="1" lang="en-US" altLang="en-US" sz="2800" i="1">
                        <a:solidFill>
                          <a:srgbClr val="FFFF00"/>
                        </a:solidFill>
                        <a:effectLst>
                          <a:outerShdw blurRad="38100" dist="38100" dir="2700000">
                            <a:srgbClr val="000000"/>
                          </a:outerShdw>
                        </a:effectLst>
                        <a:latin typeface="Cambria Math" panose="02040503050406030204" pitchFamily="18" charset="0"/>
                      </a:rPr>
                      <m:t>−</m:t>
                    </m:r>
                    <m:r>
                      <a:rPr kumimoji="1" lang="en-US" altLang="en-US" sz="2800" i="1">
                        <a:solidFill>
                          <a:srgbClr val="FFFF00"/>
                        </a:solidFill>
                        <a:effectLst>
                          <a:outerShdw blurRad="38100" dist="38100" dir="2700000">
                            <a:srgbClr val="000000"/>
                          </a:outerShdw>
                        </a:effectLst>
                        <a:latin typeface="Cambria Math" panose="02040503050406030204" pitchFamily="18" charset="0"/>
                      </a:rPr>
                      <m:t>𝟏</m:t>
                    </m:r>
                  </m:oMath>
                </a14:m>
                <a:r>
                  <a:rPr kumimoji="1" lang="en-GB" altLang="ar-EG" sz="2800" noProof="1">
                    <a:solidFill>
                      <a:srgbClr val="FFFF00"/>
                    </a:solidFill>
                    <a:effectLst>
                      <a:outerShdw blurRad="38100" dist="38100" dir="2700000">
                        <a:srgbClr val="000000"/>
                      </a:outerShdw>
                    </a:effectLst>
                  </a:rPr>
                  <a:t>.</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You should be careful with recursive algorithms.</a:t>
                </a:r>
              </a:p>
              <a:p>
                <a:pPr>
                  <a:lnSpc>
                    <a:spcPct val="90000"/>
                  </a:lnSpc>
                  <a:defRPr/>
                </a:pPr>
                <a:endParaRPr kumimoji="1" lang="en-GB" altLang="ar-EG" sz="2800" noProof="1">
                  <a:solidFill>
                    <a:srgbClr val="FFFF00"/>
                  </a:solidFill>
                  <a:effectLst>
                    <a:outerShdw blurRad="38100" dist="38100" dir="2700000">
                      <a:srgbClr val="000000"/>
                    </a:outerShdw>
                  </a:effectLst>
                </a:endParaRPr>
              </a:p>
            </p:txBody>
          </p:sp>
        </mc:Choice>
        <mc:Fallback xmlns="">
          <p:sp>
            <p:nvSpPr>
              <p:cNvPr id="8" name="Rectangle 3">
                <a:extLst>
                  <a:ext uri="{FF2B5EF4-FFF2-40B4-BE49-F238E27FC236}">
                    <a16:creationId xmlns:a16="http://schemas.microsoft.com/office/drawing/2014/main" id="{E5725256-FE97-1F3D-63B2-5CBBEE0EEA02}"/>
                  </a:ext>
                </a:extLst>
              </p:cNvPr>
              <p:cNvSpPr txBox="1">
                <a:spLocks noRot="1" noChangeAspect="1" noMove="1" noResize="1" noEditPoints="1" noAdjustHandles="1" noChangeArrowheads="1" noChangeShapeType="1" noTextEdit="1"/>
              </p:cNvSpPr>
              <p:nvPr/>
            </p:nvSpPr>
            <p:spPr bwMode="auto">
              <a:xfrm>
                <a:off x="381110" y="1143060"/>
                <a:ext cx="8763000" cy="5333860"/>
              </a:xfrm>
              <a:prstGeom prst="rect">
                <a:avLst/>
              </a:prstGeom>
              <a:blipFill>
                <a:blip r:embed="rId3"/>
                <a:stretch>
                  <a:fillRect l="-1113" t="-2288"/>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1121526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35</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US" altLang="ar-EG" sz="3100" dirty="0"/>
              <a:t>Mathematical Analysis of Recursive Algorithms</a:t>
            </a:r>
            <a:endParaRPr kumimoji="1" lang="en-US" altLang="ar-EG" sz="3200" dirty="0"/>
          </a:p>
        </p:txBody>
      </p:sp>
      <p:pic>
        <p:nvPicPr>
          <p:cNvPr id="3" name="Picture 2">
            <a:extLst>
              <a:ext uri="{FF2B5EF4-FFF2-40B4-BE49-F238E27FC236}">
                <a16:creationId xmlns:a16="http://schemas.microsoft.com/office/drawing/2014/main" id="{D6264C2A-30C8-4BB8-8EB3-116CF25A52A2}"/>
              </a:ext>
            </a:extLst>
          </p:cNvPr>
          <p:cNvPicPr>
            <a:picLocks noChangeAspect="1"/>
          </p:cNvPicPr>
          <p:nvPr/>
        </p:nvPicPr>
        <p:blipFill>
          <a:blip r:embed="rId3"/>
          <a:stretch>
            <a:fillRect/>
          </a:stretch>
        </p:blipFill>
        <p:spPr>
          <a:xfrm>
            <a:off x="676161" y="1733508"/>
            <a:ext cx="8239125" cy="3295650"/>
          </a:xfrm>
          <a:prstGeom prst="rect">
            <a:avLst/>
          </a:prstGeom>
        </p:spPr>
      </p:pic>
    </p:spTree>
    <p:extLst>
      <p:ext uri="{BB962C8B-B14F-4D97-AF65-F5344CB8AC3E}">
        <p14:creationId xmlns:p14="http://schemas.microsoft.com/office/powerpoint/2010/main" val="2676780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36</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US" altLang="ar-EG" sz="3100" dirty="0"/>
              <a:t>Mathematical Analysis of Recursive Algorithms</a:t>
            </a:r>
            <a:endParaRPr kumimoji="1" lang="en-US" altLang="ar-EG" sz="3200" dirty="0"/>
          </a:p>
        </p:txBody>
      </p:sp>
      <p:pic>
        <p:nvPicPr>
          <p:cNvPr id="4" name="Picture 3">
            <a:extLst>
              <a:ext uri="{FF2B5EF4-FFF2-40B4-BE49-F238E27FC236}">
                <a16:creationId xmlns:a16="http://schemas.microsoft.com/office/drawing/2014/main" id="{18124528-2D65-F967-B465-348D20618BBB}"/>
              </a:ext>
            </a:extLst>
          </p:cNvPr>
          <p:cNvPicPr>
            <a:picLocks noChangeAspect="1"/>
          </p:cNvPicPr>
          <p:nvPr/>
        </p:nvPicPr>
        <p:blipFill>
          <a:blip r:embed="rId3"/>
          <a:stretch>
            <a:fillRect/>
          </a:stretch>
        </p:blipFill>
        <p:spPr>
          <a:xfrm>
            <a:off x="561861" y="1371654"/>
            <a:ext cx="8481717" cy="251453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9C7BE47-B44C-5D8C-BC22-CA7A4797B5F3}"/>
                  </a:ext>
                </a:extLst>
              </p14:cNvPr>
              <p14:cNvContentPartPr/>
              <p14:nvPr/>
            </p14:nvContentPartPr>
            <p14:xfrm>
              <a:off x="553320" y="2021760"/>
              <a:ext cx="8641440" cy="4397040"/>
            </p14:xfrm>
          </p:contentPart>
        </mc:Choice>
        <mc:Fallback>
          <p:pic>
            <p:nvPicPr>
              <p:cNvPr id="2" name="Ink 1">
                <a:extLst>
                  <a:ext uri="{FF2B5EF4-FFF2-40B4-BE49-F238E27FC236}">
                    <a16:creationId xmlns:a16="http://schemas.microsoft.com/office/drawing/2014/main" id="{29C7BE47-B44C-5D8C-BC22-CA7A4797B5F3}"/>
                  </a:ext>
                </a:extLst>
              </p:cNvPr>
              <p:cNvPicPr/>
              <p:nvPr/>
            </p:nvPicPr>
            <p:blipFill>
              <a:blip r:embed="rId5"/>
              <a:stretch>
                <a:fillRect/>
              </a:stretch>
            </p:blipFill>
            <p:spPr>
              <a:xfrm>
                <a:off x="543960" y="2012400"/>
                <a:ext cx="8660160" cy="4415760"/>
              </a:xfrm>
              <a:prstGeom prst="rect">
                <a:avLst/>
              </a:prstGeom>
            </p:spPr>
          </p:pic>
        </mc:Fallback>
      </mc:AlternateContent>
    </p:spTree>
    <p:extLst>
      <p:ext uri="{BB962C8B-B14F-4D97-AF65-F5344CB8AC3E}">
        <p14:creationId xmlns:p14="http://schemas.microsoft.com/office/powerpoint/2010/main" val="1974602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37</a:t>
            </a:fld>
            <a:endParaRPr lang="en-US" altLang="ar-EG" sz="1400" b="0">
              <a:solidFill>
                <a:schemeClr val="tx1"/>
              </a:solidFill>
              <a:latin typeface="Arial Narrow" panose="020B0606020202030204" pitchFamily="34" charset="0"/>
            </a:endParaRPr>
          </a:p>
        </p:txBody>
      </p:sp>
      <p:sp>
        <p:nvSpPr>
          <p:cNvPr id="5" name="Rectangle 2">
            <a:extLst>
              <a:ext uri="{FF2B5EF4-FFF2-40B4-BE49-F238E27FC236}">
                <a16:creationId xmlns:a16="http://schemas.microsoft.com/office/drawing/2014/main" id="{3AC01AE4-014D-1C2C-BC7F-67F75C82A58A}"/>
              </a:ext>
            </a:extLst>
          </p:cNvPr>
          <p:cNvSpPr txBox="1">
            <a:spLocks noChangeArrowheads="1"/>
          </p:cNvSpPr>
          <p:nvPr/>
        </p:nvSpPr>
        <p:spPr bwMode="auto">
          <a:xfrm>
            <a:off x="381000" y="23533"/>
            <a:ext cx="8763000" cy="914376"/>
          </a:xfrm>
          <a:prstGeom prst="rect">
            <a:avLst/>
          </a:prstGeom>
          <a:noFill/>
          <a:ln>
            <a:noFill/>
          </a:ln>
        </p:spPr>
        <p:txBody>
          <a:bodyPr vert="horz" wrap="square" lIns="91440" tIns="45720" rIns="91440" bIns="45720" numCol="1" anchor="b" anchorCtr="0" compatLnSpc="1"/>
          <a:lstStyle>
            <a:lvl1pPr algn="l" rtl="0" eaLnBrk="0" fontAlgn="base" hangingPunct="0">
              <a:spcBef>
                <a:spcPct val="0"/>
              </a:spcBef>
              <a:spcAft>
                <a:spcPct val="0"/>
              </a:spcAft>
              <a:defRPr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kumimoji="1" lang="en-US" altLang="ar-EG" sz="3100" dirty="0"/>
              <a:t>Mathematical Analysis of Recursive Algorithms</a:t>
            </a:r>
            <a:endParaRPr kumimoji="1" lang="en-US" altLang="ar-EG" sz="3200" dirty="0"/>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E5725256-FE97-1F3D-63B2-5CBBEE0EEA02}"/>
                  </a:ext>
                </a:extLst>
              </p:cNvPr>
              <p:cNvSpPr txBox="1">
                <a:spLocks noChangeArrowheads="1"/>
              </p:cNvSpPr>
              <p:nvPr/>
            </p:nvSpPr>
            <p:spPr bwMode="auto">
              <a:xfrm>
                <a:off x="381110" y="1143060"/>
                <a:ext cx="8763000" cy="533386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The input’s size is 𝑛.</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The algorithm’s basic operation is addition.</a:t>
                </a:r>
              </a:p>
              <a:p>
                <a:pPr>
                  <a:lnSpc>
                    <a:spcPct val="90000"/>
                  </a:lnSpc>
                  <a:defRPr/>
                </a:pPr>
                <a:endParaRPr kumimoji="1" lang="en-US" altLang="en-US" sz="2800" dirty="0">
                  <a:solidFill>
                    <a:srgbClr val="FFFF00"/>
                  </a:solidFill>
                  <a:effectLst>
                    <a:outerShdw blurRad="38100" dist="38100" dir="2700000">
                      <a:srgbClr val="000000"/>
                    </a:outerShdw>
                  </a:effectLst>
                </a:endParaRPr>
              </a:p>
              <a:p>
                <a:pPr>
                  <a:lnSpc>
                    <a:spcPct val="90000"/>
                  </a:lnSpc>
                  <a:defRPr/>
                </a:pPr>
                <a14:m>
                  <m:oMath xmlns:m="http://schemas.openxmlformats.org/officeDocument/2006/math">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𝑨</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i="1">
                            <a:solidFill>
                              <a:srgbClr val="FFFF00"/>
                            </a:solidFill>
                            <a:effectLst>
                              <a:outerShdw blurRad="38100" dist="38100" dir="2700000">
                                <a:srgbClr val="000000"/>
                              </a:outerShdw>
                            </a:effectLst>
                            <a:latin typeface="Cambria Math" panose="02040503050406030204" pitchFamily="18" charset="0"/>
                          </a:rPr>
                          <m:t>𝒏</m:t>
                        </m:r>
                      </m:e>
                    </m:d>
                    <m:r>
                      <a:rPr kumimoji="1" lang="en-US" altLang="en-US" sz="2800" i="1">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𝑨</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m:t>
                    </m:r>
                    <m:d>
                      <m:dPr>
                        <m:begChr m:val="⌊"/>
                        <m:endChr m:val="⌋"/>
                        <m:ctrlP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ctrlPr>
                      </m:dPr>
                      <m:e>
                        <m:f>
                          <m:fPr>
                            <m:ctrlP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ctrlPr>
                          </m:fPr>
                          <m:num>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𝒏</m:t>
                            </m:r>
                          </m:num>
                          <m:den>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𝟐</m:t>
                            </m:r>
                          </m:den>
                        </m:f>
                      </m:e>
                    </m:d>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𝟏</m:t>
                    </m:r>
                  </m:oMath>
                </a14:m>
                <a:r>
                  <a:rPr kumimoji="1" lang="en-GB" altLang="ar-EG" sz="2800" i="1" noProof="1">
                    <a:solidFill>
                      <a:srgbClr val="FFFF00"/>
                    </a:solidFill>
                    <a:effectLst>
                      <a:outerShdw blurRad="38100" dist="38100" dir="2700000">
                        <a:srgbClr val="000000"/>
                      </a:outerShdw>
                    </a:effectLst>
                    <a:latin typeface="Cambria Math" panose="02040503050406030204" pitchFamily="18" charset="0"/>
                  </a:rPr>
                  <a:t>, </a:t>
                </a:r>
                <a14:m>
                  <m:oMath xmlns:m="http://schemas.openxmlformats.org/officeDocument/2006/math">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𝑨</m:t>
                    </m:r>
                    <m:d>
                      <m:dPr>
                        <m:ctrlPr>
                          <a:rPr kumimoji="1" lang="en-US" altLang="en-US" sz="28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𝟏</m:t>
                        </m:r>
                      </m:e>
                    </m:d>
                    <m:r>
                      <a:rPr kumimoji="1" lang="en-US" altLang="en-US" sz="2800" i="1">
                        <a:solidFill>
                          <a:srgbClr val="FFFF00"/>
                        </a:solidFill>
                        <a:effectLst>
                          <a:outerShdw blurRad="38100" dist="38100" dir="2700000">
                            <a:srgbClr val="000000"/>
                          </a:outerShdw>
                        </a:effectLst>
                        <a:latin typeface="Cambria Math" panose="02040503050406030204" pitchFamily="18" charset="0"/>
                      </a:rPr>
                      <m:t>=</m:t>
                    </m:r>
                    <m:r>
                      <a:rPr kumimoji="1" lang="en-US" altLang="en-US" sz="2800" b="1" i="1" smtClean="0">
                        <a:solidFill>
                          <a:srgbClr val="FFFF00"/>
                        </a:solidFill>
                        <a:effectLst>
                          <a:outerShdw blurRad="38100" dist="38100" dir="2700000">
                            <a:srgbClr val="000000"/>
                          </a:outerShdw>
                        </a:effectLst>
                        <a:latin typeface="Cambria Math" panose="02040503050406030204" pitchFamily="18" charset="0"/>
                      </a:rPr>
                      <m:t>𝟎</m:t>
                    </m:r>
                  </m:oMath>
                </a14:m>
                <a:r>
                  <a:rPr kumimoji="1" lang="en-GB" altLang="ar-EG" sz="2800" i="1" noProof="1">
                    <a:solidFill>
                      <a:srgbClr val="FFFF00"/>
                    </a:solidFill>
                    <a:effectLst>
                      <a:outerShdw blurRad="38100" dist="38100" dir="2700000">
                        <a:srgbClr val="000000"/>
                      </a:outerShdw>
                    </a:effectLst>
                    <a:latin typeface="Cambria Math" panose="02040503050406030204" pitchFamily="18" charset="0"/>
                  </a:rPr>
                  <a:t>.</a:t>
                </a:r>
              </a:p>
              <a:p>
                <a:pPr>
                  <a:lnSpc>
                    <a:spcPct val="90000"/>
                  </a:lnSpc>
                  <a:defRPr/>
                </a:pPr>
                <a:endParaRPr kumimoji="1" lang="en-GB" altLang="ar-EG" sz="2800" noProof="1">
                  <a:solidFill>
                    <a:srgbClr val="FFFF00"/>
                  </a:solidFill>
                  <a:effectLst>
                    <a:outerShdw blurRad="38100" dist="38100" dir="2700000">
                      <a:srgbClr val="000000"/>
                    </a:outerShdw>
                  </a:effectLst>
                </a:endParaRPr>
              </a:p>
              <a:p>
                <a:pPr>
                  <a:lnSpc>
                    <a:spcPct val="90000"/>
                  </a:lnSpc>
                  <a:defRPr/>
                </a:pPr>
                <a:r>
                  <a:rPr kumimoji="1" lang="en-GB" altLang="ar-EG" sz="2800" noProof="1">
                    <a:solidFill>
                      <a:srgbClr val="FFFF00"/>
                    </a:solidFill>
                    <a:effectLst>
                      <a:outerShdw blurRad="38100" dist="38100" dir="2700000">
                        <a:srgbClr val="000000"/>
                      </a:outerShdw>
                    </a:effectLst>
                  </a:rPr>
                  <a:t>Therefore, </a:t>
                </a:r>
                <a14:m>
                  <m:oMath xmlns:m="http://schemas.openxmlformats.org/officeDocument/2006/math">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𝑨</m:t>
                    </m:r>
                    <m:d>
                      <m:dPr>
                        <m:ctrlP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ctrlPr>
                      </m:dPr>
                      <m:e>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𝒏</m:t>
                        </m:r>
                      </m:e>
                    </m:d>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m:t>
                    </m:r>
                    <m:sSub>
                      <m:sSubPr>
                        <m:ctrlP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ctrlPr>
                      </m:sSubPr>
                      <m:e>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𝒍𝒐𝒈</m:t>
                        </m:r>
                      </m:e>
                      <m:sub>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𝟐</m:t>
                        </m:r>
                      </m:sub>
                    </m:sSub>
                    <m:r>
                      <a:rPr kumimoji="1" lang="en-US" altLang="en-US" sz="2800" b="1" i="1" dirty="0" smtClean="0">
                        <a:solidFill>
                          <a:srgbClr val="FFFF00"/>
                        </a:solidFill>
                        <a:effectLst>
                          <a:outerShdw blurRad="38100" dist="38100" dir="2700000">
                            <a:srgbClr val="000000"/>
                          </a:outerShdw>
                        </a:effectLst>
                        <a:latin typeface="Cambria Math" panose="02040503050406030204" pitchFamily="18" charset="0"/>
                      </a:rPr>
                      <m:t>𝒏</m:t>
                    </m:r>
                    <m:r>
                      <a:rPr kumimoji="1" lang="en-US" altLang="en-US" sz="2800" b="1" i="1" dirty="0" smtClean="0">
                        <a:solidFill>
                          <a:srgbClr val="FFFF00"/>
                        </a:solidFill>
                        <a:effectLst>
                          <a:outerShdw blurRad="38100" dist="38100" dir="2700000">
                            <a:srgbClr val="000000"/>
                          </a:outerShdw>
                        </a:effectLst>
                        <a:latin typeface="Cambria Math" panose="02040503050406030204" pitchFamily="18" charset="0"/>
                      </a:rPr>
                      <m:t> ∈</m:t>
                    </m:r>
                    <m:r>
                      <a:rPr kumimoji="1" lang="en-US" altLang="en-US" sz="2800" b="1" i="1" dirty="0" smtClean="0">
                        <a:solidFill>
                          <a:srgbClr val="FFFF00"/>
                        </a:solidFill>
                        <a:effectLst>
                          <a:outerShdw blurRad="38100" dist="38100" dir="2700000">
                            <a:srgbClr val="000000"/>
                          </a:outerShdw>
                        </a:effectLst>
                        <a:latin typeface="Cambria Math" panose="02040503050406030204" pitchFamily="18" charset="0"/>
                        <a:ea typeface="Cambria Math" panose="02040503050406030204" pitchFamily="18" charset="0"/>
                      </a:rPr>
                      <m:t>𝜽</m:t>
                    </m:r>
                    <m:r>
                      <a:rPr kumimoji="1" lang="en-US" altLang="en-US" sz="2800" b="1" i="1" dirty="0" smtClean="0">
                        <a:solidFill>
                          <a:srgbClr val="FFFF00"/>
                        </a:solidFill>
                        <a:effectLst>
                          <a:outerShdw blurRad="38100" dist="38100" dir="2700000">
                            <a:srgbClr val="000000"/>
                          </a:outerShdw>
                        </a:effectLst>
                        <a:latin typeface="Cambria Math" panose="02040503050406030204" pitchFamily="18" charset="0"/>
                        <a:ea typeface="Cambria Math" panose="02040503050406030204" pitchFamily="18" charset="0"/>
                      </a:rPr>
                      <m:t>(</m:t>
                    </m:r>
                    <m:r>
                      <a:rPr kumimoji="1" lang="en-US" altLang="en-US" sz="2800" b="1" i="1" dirty="0" smtClean="0">
                        <a:solidFill>
                          <a:srgbClr val="FFFF00"/>
                        </a:solidFill>
                        <a:effectLst>
                          <a:outerShdw blurRad="38100" dist="38100" dir="2700000">
                            <a:srgbClr val="000000"/>
                          </a:outerShdw>
                        </a:effectLst>
                        <a:latin typeface="Cambria Math" panose="02040503050406030204" pitchFamily="18" charset="0"/>
                        <a:ea typeface="Cambria Math" panose="02040503050406030204" pitchFamily="18" charset="0"/>
                      </a:rPr>
                      <m:t>𝒍𝒐𝒈</m:t>
                    </m:r>
                    <m:r>
                      <a:rPr kumimoji="1" lang="en-US" altLang="en-US" sz="2800" b="1" i="1" dirty="0" smtClean="0">
                        <a:solidFill>
                          <a:srgbClr val="FFFF00"/>
                        </a:solidFill>
                        <a:effectLst>
                          <a:outerShdw blurRad="38100" dist="38100" dir="2700000">
                            <a:srgbClr val="000000"/>
                          </a:outerShdw>
                        </a:effectLst>
                        <a:latin typeface="Cambria Math" panose="02040503050406030204" pitchFamily="18" charset="0"/>
                        <a:ea typeface="Cambria Math" panose="02040503050406030204" pitchFamily="18" charset="0"/>
                      </a:rPr>
                      <m:t> </m:t>
                    </m:r>
                    <m:r>
                      <a:rPr kumimoji="1" lang="en-US" altLang="en-US" sz="2800" b="1" i="1" dirty="0" smtClean="0">
                        <a:solidFill>
                          <a:srgbClr val="FFFF00"/>
                        </a:solidFill>
                        <a:effectLst>
                          <a:outerShdw blurRad="38100" dist="38100" dir="2700000">
                            <a:srgbClr val="000000"/>
                          </a:outerShdw>
                        </a:effectLst>
                        <a:latin typeface="Cambria Math" panose="02040503050406030204" pitchFamily="18" charset="0"/>
                        <a:ea typeface="Cambria Math" panose="02040503050406030204" pitchFamily="18" charset="0"/>
                      </a:rPr>
                      <m:t>𝒏</m:t>
                    </m:r>
                    <m:r>
                      <a:rPr kumimoji="1" lang="en-US" altLang="en-US" sz="2800" b="1" i="1" dirty="0" smtClean="0">
                        <a:solidFill>
                          <a:srgbClr val="FFFF00"/>
                        </a:solidFill>
                        <a:effectLst>
                          <a:outerShdw blurRad="38100" dist="38100" dir="2700000">
                            <a:srgbClr val="000000"/>
                          </a:outerShdw>
                        </a:effectLst>
                        <a:latin typeface="Cambria Math" panose="02040503050406030204" pitchFamily="18" charset="0"/>
                        <a:ea typeface="Cambria Math" panose="02040503050406030204" pitchFamily="18" charset="0"/>
                      </a:rPr>
                      <m:t>)</m:t>
                    </m:r>
                  </m:oMath>
                </a14:m>
                <a:r>
                  <a:rPr kumimoji="1" lang="en-GB" altLang="ar-EG" sz="2800" noProof="1">
                    <a:solidFill>
                      <a:srgbClr val="FFFF00"/>
                    </a:solidFill>
                    <a:effectLst>
                      <a:outerShdw blurRad="38100" dist="38100" dir="2700000">
                        <a:srgbClr val="000000"/>
                      </a:outerShdw>
                    </a:effectLst>
                  </a:rPr>
                  <a:t>.</a:t>
                </a:r>
              </a:p>
            </p:txBody>
          </p:sp>
        </mc:Choice>
        <mc:Fallback xmlns="">
          <p:sp>
            <p:nvSpPr>
              <p:cNvPr id="8" name="Rectangle 3">
                <a:extLst>
                  <a:ext uri="{FF2B5EF4-FFF2-40B4-BE49-F238E27FC236}">
                    <a16:creationId xmlns:a16="http://schemas.microsoft.com/office/drawing/2014/main" id="{E5725256-FE97-1F3D-63B2-5CBBEE0EEA02}"/>
                  </a:ext>
                </a:extLst>
              </p:cNvPr>
              <p:cNvSpPr txBox="1">
                <a:spLocks noRot="1" noChangeAspect="1" noMove="1" noResize="1" noEditPoints="1" noAdjustHandles="1" noChangeArrowheads="1" noChangeShapeType="1" noTextEdit="1"/>
              </p:cNvSpPr>
              <p:nvPr/>
            </p:nvSpPr>
            <p:spPr bwMode="auto">
              <a:xfrm>
                <a:off x="381110" y="1143060"/>
                <a:ext cx="8763000" cy="5333860"/>
              </a:xfrm>
              <a:prstGeom prst="rect">
                <a:avLst/>
              </a:prstGeom>
              <a:blipFill>
                <a:blip r:embed="rId3"/>
                <a:stretch>
                  <a:fillRect l="-1113" t="-2288"/>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87979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a:extLst>
              <a:ext uri="{FF2B5EF4-FFF2-40B4-BE49-F238E27FC236}">
                <a16:creationId xmlns:a16="http://schemas.microsoft.com/office/drawing/2014/main" id="{36C32826-E239-910E-AD2F-87D467436C78}"/>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6E8CFD4E-5B9E-4D04-8418-E1A59B5E819C}" type="slidenum">
              <a:rPr lang="en-US" altLang="ar-EG" sz="1400" b="0" smtClean="0">
                <a:solidFill>
                  <a:schemeClr val="tx1"/>
                </a:solidFill>
                <a:latin typeface="Arial Narrow" panose="020B0606020202030204" pitchFamily="34" charset="0"/>
              </a:rPr>
              <a:pPr>
                <a:spcBef>
                  <a:spcPct val="50000"/>
                </a:spcBef>
                <a:buClrTx/>
                <a:buSzTx/>
                <a:buFontTx/>
                <a:buNone/>
              </a:pPr>
              <a:t>3</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67D6FFE2-8663-744E-077D-1AB8223B3A3B}"/>
              </a:ext>
            </a:extLst>
          </p:cNvPr>
          <p:cNvSpPr>
            <a:spLocks noGrp="1" noChangeArrowheads="1"/>
          </p:cNvSpPr>
          <p:nvPr>
            <p:ph type="title"/>
          </p:nvPr>
        </p:nvSpPr>
        <p:spPr/>
        <p:txBody>
          <a:bodyPr/>
          <a:lstStyle/>
          <a:p>
            <a:pPr>
              <a:defRPr/>
            </a:pPr>
            <a:r>
              <a:rPr kumimoji="1" lang="en-GB" altLang="ar-EG" sz="3100" dirty="0"/>
              <a:t>Units for Measuring Running Time</a:t>
            </a:r>
            <a:endParaRPr kumimoji="1" lang="en-US" altLang="ar-EG" sz="3200" dirty="0"/>
          </a:p>
        </p:txBody>
      </p:sp>
      <p:sp>
        <p:nvSpPr>
          <p:cNvPr id="231427" name="Rectangle 3">
            <a:extLst>
              <a:ext uri="{FF2B5EF4-FFF2-40B4-BE49-F238E27FC236}">
                <a16:creationId xmlns:a16="http://schemas.microsoft.com/office/drawing/2014/main" id="{F1CD725A-0679-CF07-6775-9CFB8E1A8ABB}"/>
              </a:ext>
            </a:extLst>
          </p:cNvPr>
          <p:cNvSpPr>
            <a:spLocks noGrp="1" noChangeArrowheads="1"/>
          </p:cNvSpPr>
          <p:nvPr>
            <p:ph idx="1"/>
          </p:nvPr>
        </p:nvSpPr>
        <p:spPr>
          <a:xfrm>
            <a:off x="381000" y="1190555"/>
            <a:ext cx="8763000" cy="4905375"/>
          </a:xfrm>
        </p:spPr>
        <p:txBody>
          <a:bodyPr/>
          <a:lstStyle/>
          <a:p>
            <a:pPr>
              <a:lnSpc>
                <a:spcPct val="90000"/>
              </a:lnSpc>
              <a:defRPr/>
            </a:pPr>
            <a:r>
              <a:rPr kumimoji="1" lang="en-GB" altLang="ar-EG" noProof="1">
                <a:effectLst>
                  <a:outerShdw blurRad="38100" dist="38100" dir="2700000">
                    <a:srgbClr val="000000"/>
                  </a:outerShdw>
                </a:effectLst>
              </a:rPr>
              <a:t>Standard units of time measurement </a:t>
            </a:r>
            <a:r>
              <a:rPr lang="en-GB" altLang="en-US" dirty="0"/>
              <a:t>(a second, or millisecond) </a:t>
            </a:r>
            <a:r>
              <a:rPr kumimoji="1" lang="en-GB" altLang="ar-EG" noProof="1">
                <a:effectLst>
                  <a:outerShdw blurRad="38100" dist="38100" dir="2700000">
                    <a:srgbClr val="000000"/>
                  </a:outerShdw>
                </a:effectLst>
              </a:rPr>
              <a:t>cannot be used to measure the algorithm efficiency.</a:t>
            </a:r>
          </a:p>
          <a:p>
            <a:pPr>
              <a:lnSpc>
                <a:spcPct val="90000"/>
              </a:lnSpc>
              <a:defRPr/>
            </a:pPr>
            <a:endParaRPr kumimoji="1" lang="en-GB" altLang="ar-EG" noProof="1">
              <a:effectLst>
                <a:outerShdw blurRad="38100" dist="38100" dir="2700000">
                  <a:srgbClr val="000000"/>
                </a:outerShdw>
              </a:effectLst>
            </a:endParaRPr>
          </a:p>
          <a:p>
            <a:pPr>
              <a:lnSpc>
                <a:spcPct val="90000"/>
              </a:lnSpc>
              <a:defRPr/>
            </a:pPr>
            <a:r>
              <a:rPr kumimoji="1" lang="en-GB" altLang="ar-EG" noProof="1">
                <a:effectLst>
                  <a:outerShdw blurRad="38100" dist="38100" dir="2700000">
                    <a:srgbClr val="000000"/>
                  </a:outerShdw>
                </a:effectLst>
              </a:rPr>
              <a:t>The possible approach is to compute the number of times the basic operation is executed.</a:t>
            </a:r>
          </a:p>
          <a:p>
            <a:pPr>
              <a:lnSpc>
                <a:spcPct val="90000"/>
              </a:lnSpc>
              <a:defRPr/>
            </a:pPr>
            <a:endParaRPr kumimoji="1" lang="en-GB" altLang="ar-EG" noProof="1">
              <a:effectLst>
                <a:outerShdw blurRad="38100" dist="38100" dir="2700000">
                  <a:srgbClr val="000000"/>
                </a:outerShdw>
              </a:effectLst>
            </a:endParaRPr>
          </a:p>
          <a:p>
            <a:pPr>
              <a:lnSpc>
                <a:spcPct val="90000"/>
              </a:lnSpc>
              <a:defRPr/>
            </a:pPr>
            <a:r>
              <a:rPr kumimoji="1" lang="en-GB" altLang="ar-EG" noProof="1">
                <a:effectLst>
                  <a:outerShdw blurRad="38100" dist="38100" dir="2700000">
                    <a:srgbClr val="000000"/>
                  </a:outerShdw>
                </a:effectLst>
              </a:rPr>
              <a:t>We should emphasize on the count’s order of growth for large input sizes.</a:t>
            </a:r>
          </a:p>
          <a:p>
            <a:pPr>
              <a:lnSpc>
                <a:spcPct val="90000"/>
              </a:lnSpc>
              <a:defRPr/>
            </a:pPr>
            <a:endParaRPr lang="en-GB"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4</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p:txBody>
          <a:bodyPr/>
          <a:lstStyle/>
          <a:p>
            <a:pPr>
              <a:defRPr/>
            </a:pPr>
            <a:r>
              <a:rPr kumimoji="1" lang="en-GB" altLang="ar-EG" sz="3100" dirty="0"/>
              <a:t>Orders of Growth</a:t>
            </a:r>
            <a:endParaRPr kumimoji="1" lang="en-US" altLang="ar-EG" sz="3200" dirty="0"/>
          </a:p>
        </p:txBody>
      </p:sp>
      <p:pic>
        <p:nvPicPr>
          <p:cNvPr id="12293" name="Picture 4">
            <a:extLst>
              <a:ext uri="{FF2B5EF4-FFF2-40B4-BE49-F238E27FC236}">
                <a16:creationId xmlns:a16="http://schemas.microsoft.com/office/drawing/2014/main" id="{38B781EE-3351-5275-D183-5706E2016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295400"/>
            <a:ext cx="767715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F46B80DD-6F10-4A5F-464D-06AEAFC7F3C1}"/>
                  </a:ext>
                </a:extLst>
              </p:cNvPr>
              <p:cNvSpPr txBox="1">
                <a:spLocks noChangeArrowheads="1"/>
              </p:cNvSpPr>
              <p:nvPr/>
            </p:nvSpPr>
            <p:spPr bwMode="auto">
              <a:xfrm>
                <a:off x="392785" y="4800564"/>
                <a:ext cx="8763000" cy="167635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noProof="1">
                    <a:solidFill>
                      <a:srgbClr val="FFFF00"/>
                    </a:solidFill>
                    <a:effectLst>
                      <a:outerShdw blurRad="38100" dist="38100" dir="2700000">
                        <a:srgbClr val="000000"/>
                      </a:outerShdw>
                    </a:effectLst>
                  </a:rPr>
                  <a:t>Logarithmic function growing the slowest, and exponential function and the factorial function grow so fast.</a:t>
                </a:r>
              </a:p>
              <a:p>
                <a:pPr>
                  <a:lnSpc>
                    <a:spcPct val="90000"/>
                  </a:lnSpc>
                  <a:defRPr/>
                </a:pPr>
                <a:r>
                  <a:rPr kumimoji="1" lang="en-GB" altLang="en-US" noProof="1">
                    <a:solidFill>
                      <a:srgbClr val="FFFF00"/>
                    </a:solidFill>
                    <a:effectLst>
                      <a:outerShdw blurRad="38100" dist="38100" dir="2700000">
                        <a:srgbClr val="000000"/>
                      </a:outerShdw>
                    </a:effectLst>
                  </a:rPr>
                  <a:t>A twofold increase in the value of the argument of the function </a:t>
                </a:r>
                <a14:m>
                  <m:oMath xmlns:m="http://schemas.openxmlformats.org/officeDocument/2006/math">
                    <m:sSub>
                      <m:sSubPr>
                        <m:ctrlPr>
                          <a:rPr kumimoji="1" lang="en-GB" altLang="en-US" i="1" noProof="1" smtClean="0">
                            <a:solidFill>
                              <a:srgbClr val="FFFF00"/>
                            </a:solidFill>
                            <a:effectLst>
                              <a:outerShdw blurRad="38100" dist="38100" dir="2700000">
                                <a:srgbClr val="000000"/>
                              </a:outerShdw>
                            </a:effectLst>
                            <a:latin typeface="Cambria Math" panose="02040503050406030204" pitchFamily="18" charset="0"/>
                          </a:rPr>
                        </m:ctrlPr>
                      </m:sSubPr>
                      <m:e>
                        <m:r>
                          <a:rPr kumimoji="1" lang="en-US" altLang="en-US" b="1" i="1" noProof="1" smtClean="0">
                            <a:solidFill>
                              <a:srgbClr val="FFFF00"/>
                            </a:solidFill>
                            <a:effectLst>
                              <a:outerShdw blurRad="38100" dist="38100" dir="2700000">
                                <a:srgbClr val="000000"/>
                              </a:outerShdw>
                            </a:effectLst>
                            <a:latin typeface="Cambria Math" panose="02040503050406030204" pitchFamily="18" charset="0"/>
                          </a:rPr>
                          <m:t>𝒍𝒐𝒈</m:t>
                        </m:r>
                      </m:e>
                      <m:sub>
                        <m:r>
                          <a:rPr kumimoji="1" lang="en-US" altLang="en-US" b="1" i="1" noProof="1" smtClean="0">
                            <a:solidFill>
                              <a:srgbClr val="FFFF00"/>
                            </a:solidFill>
                            <a:effectLst>
                              <a:outerShdw blurRad="38100" dist="38100" dir="2700000">
                                <a:srgbClr val="000000"/>
                              </a:outerShdw>
                            </a:effectLst>
                            <a:latin typeface="Cambria Math" panose="02040503050406030204" pitchFamily="18" charset="0"/>
                          </a:rPr>
                          <m:t>𝟐</m:t>
                        </m:r>
                      </m:sub>
                    </m:sSub>
                    <m:r>
                      <a:rPr kumimoji="1" lang="en-US" altLang="en-US" b="1" i="1" noProof="1" smtClean="0">
                        <a:solidFill>
                          <a:srgbClr val="FFFF00"/>
                        </a:solidFill>
                        <a:effectLst>
                          <a:outerShdw blurRad="38100" dist="38100" dir="2700000">
                            <a:srgbClr val="000000"/>
                          </a:outerShdw>
                        </a:effectLst>
                        <a:latin typeface="Cambria Math" panose="02040503050406030204" pitchFamily="18" charset="0"/>
                      </a:rPr>
                      <m:t>𝒏</m:t>
                    </m:r>
                  </m:oMath>
                </a14:m>
                <a:r>
                  <a:rPr lang="en-GB" altLang="en-US" dirty="0">
                    <a:solidFill>
                      <a:srgbClr val="FFFF00"/>
                    </a:solidFill>
                  </a:rPr>
                  <a:t> results in increase in its value by 1.</a:t>
                </a:r>
              </a:p>
            </p:txBody>
          </p:sp>
        </mc:Choice>
        <mc:Fallback xmlns="">
          <p:sp>
            <p:nvSpPr>
              <p:cNvPr id="2" name="Rectangle 3">
                <a:extLst>
                  <a:ext uri="{FF2B5EF4-FFF2-40B4-BE49-F238E27FC236}">
                    <a16:creationId xmlns:a16="http://schemas.microsoft.com/office/drawing/2014/main" id="{F46B80DD-6F10-4A5F-464D-06AEAFC7F3C1}"/>
                  </a:ext>
                </a:extLst>
              </p:cNvPr>
              <p:cNvSpPr txBox="1">
                <a:spLocks noRot="1" noChangeAspect="1" noMove="1" noResize="1" noEditPoints="1" noAdjustHandles="1" noChangeArrowheads="1" noChangeShapeType="1" noTextEdit="1"/>
              </p:cNvSpPr>
              <p:nvPr/>
            </p:nvSpPr>
            <p:spPr bwMode="auto">
              <a:xfrm>
                <a:off x="392785" y="4800564"/>
                <a:ext cx="8763000" cy="1676356"/>
              </a:xfrm>
              <a:prstGeom prst="rect">
                <a:avLst/>
              </a:prstGeom>
              <a:blipFill>
                <a:blip r:embed="rId4"/>
                <a:stretch>
                  <a:fillRect l="-765" t="-5091" r="-834"/>
                </a:stretch>
              </a:blipFill>
              <a:ln>
                <a:noFill/>
              </a:ln>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CDD49CA-8A5B-892F-D6EA-636D4E16A8C1}"/>
                  </a:ext>
                </a:extLst>
              </p14:cNvPr>
              <p14:cNvContentPartPr/>
              <p14:nvPr/>
            </p14:nvContentPartPr>
            <p14:xfrm>
              <a:off x="5621400" y="0"/>
              <a:ext cx="1639440" cy="834120"/>
            </p14:xfrm>
          </p:contentPart>
        </mc:Choice>
        <mc:Fallback xmlns="">
          <p:pic>
            <p:nvPicPr>
              <p:cNvPr id="3" name="Ink 2">
                <a:extLst>
                  <a:ext uri="{FF2B5EF4-FFF2-40B4-BE49-F238E27FC236}">
                    <a16:creationId xmlns:a16="http://schemas.microsoft.com/office/drawing/2014/main" id="{4CDD49CA-8A5B-892F-D6EA-636D4E16A8C1}"/>
                  </a:ext>
                </a:extLst>
              </p:cNvPr>
              <p:cNvPicPr/>
              <p:nvPr/>
            </p:nvPicPr>
            <p:blipFill>
              <a:blip r:embed="rId6"/>
              <a:stretch>
                <a:fillRect/>
              </a:stretch>
            </p:blipFill>
            <p:spPr>
              <a:xfrm>
                <a:off x="5612040" y="-9360"/>
                <a:ext cx="1658160" cy="8528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5</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0"/>
            <a:ext cx="8763000" cy="990664"/>
          </a:xfrm>
        </p:spPr>
        <p:txBody>
          <a:bodyPr/>
          <a:lstStyle/>
          <a:p>
            <a:pPr>
              <a:defRPr/>
            </a:pPr>
            <a:r>
              <a:rPr kumimoji="1" lang="en-GB" altLang="ar-EG" sz="3100" dirty="0"/>
              <a:t>Worst-Case, Best-Case, and Average-Case Efficiencies</a:t>
            </a:r>
            <a:endParaRPr kumimoji="1" lang="en-US" altLang="ar-EG" sz="3200" dirty="0"/>
          </a:p>
        </p:txBody>
      </p:sp>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1219258"/>
            <a:ext cx="8763000" cy="76198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noProof="1">
                <a:solidFill>
                  <a:srgbClr val="FFFF00"/>
                </a:solidFill>
                <a:effectLst>
                  <a:outerShdw blurRad="38100" dist="38100" dir="2700000">
                    <a:srgbClr val="000000"/>
                  </a:outerShdw>
                </a:effectLst>
              </a:rPr>
              <a:t>Many algorithms depends also on the specifics of a particular input.</a:t>
            </a:r>
          </a:p>
        </p:txBody>
      </p:sp>
      <p:pic>
        <p:nvPicPr>
          <p:cNvPr id="8" name="Picture 7">
            <a:extLst>
              <a:ext uri="{FF2B5EF4-FFF2-40B4-BE49-F238E27FC236}">
                <a16:creationId xmlns:a16="http://schemas.microsoft.com/office/drawing/2014/main" id="{25D9A3D4-CD70-3988-4B16-15E580FDFAD9}"/>
              </a:ext>
            </a:extLst>
          </p:cNvPr>
          <p:cNvPicPr>
            <a:picLocks noChangeAspect="1"/>
          </p:cNvPicPr>
          <p:nvPr/>
        </p:nvPicPr>
        <p:blipFill>
          <a:blip r:embed="rId3"/>
          <a:stretch>
            <a:fillRect/>
          </a:stretch>
        </p:blipFill>
        <p:spPr>
          <a:xfrm>
            <a:off x="990694" y="2286030"/>
            <a:ext cx="7143750" cy="315277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1345348-3333-6FBD-8EF7-0476D9DC51FD}"/>
                  </a:ext>
                </a:extLst>
              </p14:cNvPr>
              <p14:cNvContentPartPr/>
              <p14:nvPr/>
            </p14:nvContentPartPr>
            <p14:xfrm>
              <a:off x="6282360" y="1882440"/>
              <a:ext cx="1752480" cy="419400"/>
            </p14:xfrm>
          </p:contentPart>
        </mc:Choice>
        <mc:Fallback xmlns="">
          <p:pic>
            <p:nvPicPr>
              <p:cNvPr id="2" name="Ink 1">
                <a:extLst>
                  <a:ext uri="{FF2B5EF4-FFF2-40B4-BE49-F238E27FC236}">
                    <a16:creationId xmlns:a16="http://schemas.microsoft.com/office/drawing/2014/main" id="{D1345348-3333-6FBD-8EF7-0476D9DC51FD}"/>
                  </a:ext>
                </a:extLst>
              </p:cNvPr>
              <p:cNvPicPr/>
              <p:nvPr/>
            </p:nvPicPr>
            <p:blipFill>
              <a:blip r:embed="rId5"/>
              <a:stretch>
                <a:fillRect/>
              </a:stretch>
            </p:blipFill>
            <p:spPr>
              <a:xfrm>
                <a:off x="6273000" y="1873080"/>
                <a:ext cx="17712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04FC9B81-EED7-5337-6D5E-459782A9D867}"/>
                  </a:ext>
                </a:extLst>
              </p14:cNvPr>
              <p14:cNvContentPartPr/>
              <p14:nvPr/>
            </p14:nvContentPartPr>
            <p14:xfrm>
              <a:off x="2987280" y="4149000"/>
              <a:ext cx="5264640" cy="2115720"/>
            </p14:xfrm>
          </p:contentPart>
        </mc:Choice>
        <mc:Fallback xmlns="">
          <p:pic>
            <p:nvPicPr>
              <p:cNvPr id="3" name="Ink 2">
                <a:extLst>
                  <a:ext uri="{FF2B5EF4-FFF2-40B4-BE49-F238E27FC236}">
                    <a16:creationId xmlns:a16="http://schemas.microsoft.com/office/drawing/2014/main" id="{04FC9B81-EED7-5337-6D5E-459782A9D867}"/>
                  </a:ext>
                </a:extLst>
              </p:cNvPr>
              <p:cNvPicPr/>
              <p:nvPr/>
            </p:nvPicPr>
            <p:blipFill>
              <a:blip r:embed="rId7"/>
              <a:stretch>
                <a:fillRect/>
              </a:stretch>
            </p:blipFill>
            <p:spPr>
              <a:xfrm>
                <a:off x="2977920" y="4139640"/>
                <a:ext cx="5283360" cy="2134440"/>
              </a:xfrm>
              <a:prstGeom prst="rect">
                <a:avLst/>
              </a:prstGeom>
            </p:spPr>
          </p:pic>
        </mc:Fallback>
      </mc:AlternateContent>
    </p:spTree>
    <p:extLst>
      <p:ext uri="{BB962C8B-B14F-4D97-AF65-F5344CB8AC3E}">
        <p14:creationId xmlns:p14="http://schemas.microsoft.com/office/powerpoint/2010/main" val="214436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6</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0"/>
            <a:ext cx="8763000" cy="990664"/>
          </a:xfrm>
        </p:spPr>
        <p:txBody>
          <a:bodyPr/>
          <a:lstStyle/>
          <a:p>
            <a:pPr>
              <a:defRPr/>
            </a:pPr>
            <a:r>
              <a:rPr kumimoji="1" lang="en-GB" altLang="ar-EG" sz="3100" dirty="0"/>
              <a:t>Worst-Case, Best-Case, and Average-Case Efficiencies</a:t>
            </a:r>
            <a:endParaRPr kumimoji="1" lang="en-US" altLang="ar-EG" sz="3200" dirty="0"/>
          </a:p>
        </p:txBody>
      </p:sp>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1219258"/>
            <a:ext cx="8763000" cy="2057346"/>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noProof="1">
                <a:solidFill>
                  <a:srgbClr val="FFFF00"/>
                </a:solidFill>
                <a:effectLst>
                  <a:outerShdw blurRad="38100" dist="38100" dir="2700000">
                    <a:srgbClr val="000000"/>
                  </a:outerShdw>
                </a:effectLst>
              </a:rPr>
              <a:t>The worst-case efficiency C</a:t>
            </a:r>
            <a:r>
              <a:rPr kumimoji="1" lang="en-GB" altLang="ar-EG" baseline="-25000" noProof="1">
                <a:solidFill>
                  <a:srgbClr val="FFFF00"/>
                </a:solidFill>
                <a:effectLst>
                  <a:outerShdw blurRad="38100" dist="38100" dir="2700000">
                    <a:srgbClr val="000000"/>
                  </a:outerShdw>
                </a:effectLst>
              </a:rPr>
              <a:t>Worst</a:t>
            </a:r>
            <a:r>
              <a:rPr kumimoji="1" lang="en-GB" altLang="ar-EG" noProof="1">
                <a:solidFill>
                  <a:srgbClr val="FFFF00"/>
                </a:solidFill>
                <a:effectLst>
                  <a:outerShdw blurRad="38100" dist="38100" dir="2700000">
                    <a:srgbClr val="000000"/>
                  </a:outerShdw>
                </a:effectLst>
              </a:rPr>
              <a:t> (n) = n.</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The best-case efficiency C</a:t>
            </a:r>
            <a:r>
              <a:rPr kumimoji="1" lang="en-GB" altLang="ar-EG" baseline="-25000" noProof="1">
                <a:solidFill>
                  <a:srgbClr val="FFFF00"/>
                </a:solidFill>
                <a:effectLst>
                  <a:outerShdw blurRad="38100" dist="38100" dir="2700000">
                    <a:srgbClr val="000000"/>
                  </a:outerShdw>
                </a:effectLst>
              </a:rPr>
              <a:t>Best</a:t>
            </a:r>
            <a:r>
              <a:rPr kumimoji="1" lang="en-GB" altLang="ar-EG" noProof="1">
                <a:solidFill>
                  <a:srgbClr val="FFFF00"/>
                </a:solidFill>
                <a:effectLst>
                  <a:outerShdw blurRad="38100" dist="38100" dir="2700000">
                    <a:srgbClr val="000000"/>
                  </a:outerShdw>
                </a:effectLst>
              </a:rPr>
              <a:t> (n) = 1.</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ar-EG" noProof="1">
                <a:solidFill>
                  <a:srgbClr val="FFFF00"/>
                </a:solidFill>
                <a:effectLst>
                  <a:outerShdw blurRad="38100" dist="38100" dir="2700000">
                    <a:srgbClr val="000000"/>
                  </a:outerShdw>
                </a:effectLst>
              </a:rPr>
              <a:t>The average-case efficiency C</a:t>
            </a:r>
            <a:r>
              <a:rPr kumimoji="1" lang="en-GB" altLang="ar-EG" baseline="-25000" noProof="1">
                <a:solidFill>
                  <a:srgbClr val="FFFF00"/>
                </a:solidFill>
                <a:effectLst>
                  <a:outerShdw blurRad="38100" dist="38100" dir="2700000">
                    <a:srgbClr val="000000"/>
                  </a:outerShdw>
                </a:effectLst>
              </a:rPr>
              <a:t>avg</a:t>
            </a:r>
            <a:r>
              <a:rPr kumimoji="1" lang="en-GB" altLang="ar-EG" noProof="1">
                <a:solidFill>
                  <a:srgbClr val="FFFF00"/>
                </a:solidFill>
                <a:effectLst>
                  <a:outerShdw blurRad="38100" dist="38100" dir="2700000">
                    <a:srgbClr val="000000"/>
                  </a:outerShdw>
                </a:effectLst>
              </a:rPr>
              <a:t> (n) is calculated as follows:</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endParaRPr kumimoji="1" lang="en-GB" altLang="ar-EG" noProof="1">
              <a:solidFill>
                <a:srgbClr val="FFFF00"/>
              </a:solidFill>
              <a:effectLst>
                <a:outerShdw blurRad="38100" dist="38100" dir="2700000">
                  <a:srgbClr val="000000"/>
                </a:outerShdw>
              </a:effectLst>
            </a:endParaRPr>
          </a:p>
        </p:txBody>
      </p:sp>
      <p:pic>
        <p:nvPicPr>
          <p:cNvPr id="6" name="Picture 5">
            <a:extLst>
              <a:ext uri="{FF2B5EF4-FFF2-40B4-BE49-F238E27FC236}">
                <a16:creationId xmlns:a16="http://schemas.microsoft.com/office/drawing/2014/main" id="{3EF01DA2-F8B6-B297-1F74-E32FAAED356C}"/>
              </a:ext>
            </a:extLst>
          </p:cNvPr>
          <p:cNvPicPr>
            <a:picLocks noChangeAspect="1"/>
          </p:cNvPicPr>
          <p:nvPr/>
        </p:nvPicPr>
        <p:blipFill>
          <a:blip r:embed="rId3"/>
          <a:stretch>
            <a:fillRect/>
          </a:stretch>
        </p:blipFill>
        <p:spPr>
          <a:xfrm>
            <a:off x="914496" y="3505198"/>
            <a:ext cx="7953180" cy="2151364"/>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56B81B9-2E4D-A4AD-3B70-331EEB663DCE}"/>
                  </a:ext>
                </a:extLst>
              </p14:cNvPr>
              <p14:cNvContentPartPr/>
              <p14:nvPr/>
            </p14:nvContentPartPr>
            <p14:xfrm>
              <a:off x="927360" y="1342080"/>
              <a:ext cx="8238240" cy="4349520"/>
            </p14:xfrm>
          </p:contentPart>
        </mc:Choice>
        <mc:Fallback xmlns="">
          <p:pic>
            <p:nvPicPr>
              <p:cNvPr id="2" name="Ink 1">
                <a:extLst>
                  <a:ext uri="{FF2B5EF4-FFF2-40B4-BE49-F238E27FC236}">
                    <a16:creationId xmlns:a16="http://schemas.microsoft.com/office/drawing/2014/main" id="{E56B81B9-2E4D-A4AD-3B70-331EEB663DCE}"/>
                  </a:ext>
                </a:extLst>
              </p:cNvPr>
              <p:cNvPicPr/>
              <p:nvPr/>
            </p:nvPicPr>
            <p:blipFill>
              <a:blip r:embed="rId5"/>
              <a:stretch>
                <a:fillRect/>
              </a:stretch>
            </p:blipFill>
            <p:spPr>
              <a:xfrm>
                <a:off x="918000" y="1332720"/>
                <a:ext cx="8256960" cy="4368240"/>
              </a:xfrm>
              <a:prstGeom prst="rect">
                <a:avLst/>
              </a:prstGeom>
            </p:spPr>
          </p:pic>
        </mc:Fallback>
      </mc:AlternateContent>
    </p:spTree>
    <p:extLst>
      <p:ext uri="{BB962C8B-B14F-4D97-AF65-F5344CB8AC3E}">
        <p14:creationId xmlns:p14="http://schemas.microsoft.com/office/powerpoint/2010/main" val="138804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7</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r>
              <a:rPr kumimoji="1" lang="en-GB" altLang="ar-EG" sz="3100" dirty="0"/>
              <a:t>Asymptotic Notations and Basic Efficiency Classes</a:t>
            </a:r>
            <a:endParaRPr kumimoji="1" lang="en-US" altLang="ar-EG" sz="3200" dirty="0"/>
          </a:p>
        </p:txBody>
      </p:sp>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1219258"/>
            <a:ext cx="8763000" cy="5206942"/>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noProof="1">
                <a:solidFill>
                  <a:srgbClr val="FFFF00"/>
                </a:solidFill>
                <a:effectLst>
                  <a:outerShdw blurRad="38100" dist="38100" dir="2700000">
                    <a:srgbClr val="000000"/>
                  </a:outerShdw>
                </a:effectLst>
              </a:rPr>
              <a:t>The efficiency concentrates on the order of growth.</a:t>
            </a:r>
          </a:p>
          <a:p>
            <a:pPr>
              <a:lnSpc>
                <a:spcPct val="90000"/>
              </a:lnSpc>
              <a:defRPr/>
            </a:pPr>
            <a:endParaRPr kumimoji="1" lang="en-GB" altLang="ar-EG" noProof="1">
              <a:solidFill>
                <a:srgbClr val="FFFF00"/>
              </a:solidFill>
              <a:effectLst>
                <a:outerShdw blurRad="38100" dist="38100" dir="2700000">
                  <a:srgbClr val="000000"/>
                </a:outerShdw>
              </a:effectLst>
            </a:endParaRPr>
          </a:p>
          <a:p>
            <a:pPr>
              <a:lnSpc>
                <a:spcPct val="90000"/>
              </a:lnSpc>
              <a:defRPr/>
            </a:pPr>
            <a:r>
              <a:rPr kumimoji="1" lang="en-GB" altLang="en-US" dirty="0">
                <a:solidFill>
                  <a:srgbClr val="FFFF00"/>
                </a:solidFill>
                <a:effectLst>
                  <a:outerShdw blurRad="38100" dist="38100" dir="2700000">
                    <a:srgbClr val="000000"/>
                  </a:outerShdw>
                </a:effectLst>
              </a:rPr>
              <a:t>To rank such orders of growth, three notations are used.</a:t>
            </a:r>
          </a:p>
          <a:p>
            <a:pPr marL="720725">
              <a:lnSpc>
                <a:spcPct val="90000"/>
              </a:lnSpc>
              <a:buFont typeface="Arial" panose="020B0604020202020204" pitchFamily="34" charset="0"/>
              <a:buChar char="•"/>
              <a:defRPr/>
            </a:pPr>
            <a:r>
              <a:rPr kumimoji="1" lang="en-GB" altLang="en-US" dirty="0">
                <a:solidFill>
                  <a:srgbClr val="FFFF00"/>
                </a:solidFill>
                <a:effectLst>
                  <a:outerShdw blurRad="38100" dist="38100" dir="2700000">
                    <a:srgbClr val="000000"/>
                  </a:outerShdw>
                </a:effectLst>
              </a:rPr>
              <a:t>O (big oh)</a:t>
            </a:r>
          </a:p>
          <a:p>
            <a:pPr marL="720725">
              <a:lnSpc>
                <a:spcPct val="90000"/>
              </a:lnSpc>
              <a:buFont typeface="Arial" panose="020B0604020202020204" pitchFamily="34" charset="0"/>
              <a:buChar char="•"/>
              <a:defRPr/>
            </a:pPr>
            <a:r>
              <a:rPr kumimoji="1" lang="el-GR" altLang="en-US" dirty="0">
                <a:solidFill>
                  <a:srgbClr val="FFFF00"/>
                </a:solidFill>
                <a:effectLst>
                  <a:outerShdw blurRad="38100" dist="38100" dir="2700000">
                    <a:srgbClr val="000000"/>
                  </a:outerShdw>
                </a:effectLst>
              </a:rPr>
              <a:t>Ω</a:t>
            </a:r>
            <a:r>
              <a:rPr kumimoji="1" lang="en-US" altLang="en-US" dirty="0">
                <a:solidFill>
                  <a:srgbClr val="FFFF00"/>
                </a:solidFill>
                <a:effectLst>
                  <a:outerShdw blurRad="38100" dist="38100" dir="2700000">
                    <a:srgbClr val="000000"/>
                  </a:outerShdw>
                </a:effectLst>
              </a:rPr>
              <a:t> </a:t>
            </a:r>
            <a:r>
              <a:rPr kumimoji="1" lang="en-GB" altLang="en-US" dirty="0">
                <a:solidFill>
                  <a:srgbClr val="FFFF00"/>
                </a:solidFill>
                <a:effectLst>
                  <a:outerShdw blurRad="38100" dist="38100" dir="2700000">
                    <a:srgbClr val="000000"/>
                  </a:outerShdw>
                </a:effectLst>
              </a:rPr>
              <a:t>(big omega)</a:t>
            </a:r>
          </a:p>
          <a:p>
            <a:pPr marL="720725">
              <a:lnSpc>
                <a:spcPct val="90000"/>
              </a:lnSpc>
              <a:buFont typeface="Arial" panose="020B0604020202020204" pitchFamily="34" charset="0"/>
              <a:buChar char="•"/>
              <a:defRPr/>
            </a:pPr>
            <a:r>
              <a:rPr kumimoji="1" lang="el-GR" altLang="en-US" dirty="0">
                <a:solidFill>
                  <a:srgbClr val="FFFF00"/>
                </a:solidFill>
                <a:effectLst>
                  <a:outerShdw blurRad="38100" dist="38100" dir="2700000">
                    <a:srgbClr val="000000"/>
                  </a:outerShdw>
                </a:effectLst>
              </a:rPr>
              <a:t>ϴ</a:t>
            </a:r>
            <a:r>
              <a:rPr kumimoji="1" lang="en-GB" altLang="en-US" dirty="0">
                <a:solidFill>
                  <a:srgbClr val="FFFF00"/>
                </a:solidFill>
                <a:effectLst>
                  <a:outerShdw blurRad="38100" dist="38100" dir="2700000">
                    <a:srgbClr val="000000"/>
                  </a:outerShdw>
                </a:effectLst>
              </a:rPr>
              <a:t> (big theta).</a:t>
            </a:r>
          </a:p>
          <a:p>
            <a:pPr>
              <a:lnSpc>
                <a:spcPct val="90000"/>
              </a:lnSpc>
              <a:defRPr/>
            </a:pPr>
            <a:endParaRPr kumimoji="1" lang="en-GB" altLang="ar-EG" noProof="1">
              <a:solidFill>
                <a:srgbClr val="FFFF00"/>
              </a:solidFill>
              <a:effectLst>
                <a:outerShdw blurRad="38100" dist="38100" dir="2700000">
                  <a:srgbClr val="000000"/>
                </a:outerShdw>
              </a:effectLs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7F813E9-06C5-43DC-D3F2-FFD6AA58D8A2}"/>
                  </a:ext>
                </a:extLst>
              </p14:cNvPr>
              <p14:cNvContentPartPr/>
              <p14:nvPr/>
            </p14:nvContentPartPr>
            <p14:xfrm>
              <a:off x="5551560" y="2160000"/>
              <a:ext cx="3600360" cy="2365920"/>
            </p14:xfrm>
          </p:contentPart>
        </mc:Choice>
        <mc:Fallback xmlns="">
          <p:pic>
            <p:nvPicPr>
              <p:cNvPr id="2" name="Ink 1">
                <a:extLst>
                  <a:ext uri="{FF2B5EF4-FFF2-40B4-BE49-F238E27FC236}">
                    <a16:creationId xmlns:a16="http://schemas.microsoft.com/office/drawing/2014/main" id="{87F813E9-06C5-43DC-D3F2-FFD6AA58D8A2}"/>
                  </a:ext>
                </a:extLst>
              </p:cNvPr>
              <p:cNvPicPr/>
              <p:nvPr/>
            </p:nvPicPr>
            <p:blipFill>
              <a:blip r:embed="rId4"/>
              <a:stretch>
                <a:fillRect/>
              </a:stretch>
            </p:blipFill>
            <p:spPr>
              <a:xfrm>
                <a:off x="5542200" y="2150640"/>
                <a:ext cx="3619080" cy="238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F07C85D-B114-6448-A391-64AE58C3E17B}"/>
                  </a:ext>
                </a:extLst>
              </p14:cNvPr>
              <p14:cNvContentPartPr/>
              <p14:nvPr/>
            </p14:nvContentPartPr>
            <p14:xfrm>
              <a:off x="2376360" y="2426400"/>
              <a:ext cx="5473080" cy="2763000"/>
            </p14:xfrm>
          </p:contentPart>
        </mc:Choice>
        <mc:Fallback xmlns="">
          <p:pic>
            <p:nvPicPr>
              <p:cNvPr id="3" name="Ink 2">
                <a:extLst>
                  <a:ext uri="{FF2B5EF4-FFF2-40B4-BE49-F238E27FC236}">
                    <a16:creationId xmlns:a16="http://schemas.microsoft.com/office/drawing/2014/main" id="{8F07C85D-B114-6448-A391-64AE58C3E17B}"/>
                  </a:ext>
                </a:extLst>
              </p:cNvPr>
              <p:cNvPicPr/>
              <p:nvPr/>
            </p:nvPicPr>
            <p:blipFill>
              <a:blip r:embed="rId6"/>
              <a:stretch>
                <a:fillRect/>
              </a:stretch>
            </p:blipFill>
            <p:spPr>
              <a:xfrm>
                <a:off x="2367000" y="2417040"/>
                <a:ext cx="5491800" cy="2781720"/>
              </a:xfrm>
              <a:prstGeom prst="rect">
                <a:avLst/>
              </a:prstGeom>
            </p:spPr>
          </p:pic>
        </mc:Fallback>
      </mc:AlternateContent>
    </p:spTree>
    <p:extLst>
      <p:ext uri="{BB962C8B-B14F-4D97-AF65-F5344CB8AC3E}">
        <p14:creationId xmlns:p14="http://schemas.microsoft.com/office/powerpoint/2010/main" val="2408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D29B87DC-64E8-BDFB-BD2D-F8FE0869BE03}"/>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a:spcBef>
                <a:spcPct val="50000"/>
              </a:spcBef>
              <a:buClrTx/>
              <a:buSzTx/>
              <a:buFontTx/>
              <a:buNone/>
            </a:pPr>
            <a:r>
              <a:rPr lang="en-US" altLang="ar-EG" sz="1400" b="0">
                <a:solidFill>
                  <a:schemeClr val="tx1"/>
                </a:solidFill>
                <a:latin typeface="Arial Narrow" panose="020B0606020202030204" pitchFamily="34" charset="0"/>
              </a:rPr>
              <a:t>1-</a:t>
            </a:r>
            <a:fld id="{3AD0712D-917A-4B42-9488-71AB74A35EDB}" type="slidenum">
              <a:rPr lang="en-US" altLang="ar-EG" sz="1400" b="0" smtClean="0">
                <a:solidFill>
                  <a:schemeClr val="tx1"/>
                </a:solidFill>
                <a:latin typeface="Arial Narrow" panose="020B0606020202030204" pitchFamily="34" charset="0"/>
              </a:rPr>
              <a:pPr>
                <a:spcBef>
                  <a:spcPct val="50000"/>
                </a:spcBef>
                <a:buClrTx/>
                <a:buSzTx/>
                <a:buFontTx/>
                <a:buNone/>
              </a:pPr>
              <a:t>8</a:t>
            </a:fld>
            <a:endParaRPr lang="en-US" altLang="ar-EG" sz="1400" b="0">
              <a:solidFill>
                <a:schemeClr val="tx1"/>
              </a:solidFill>
              <a:latin typeface="Arial Narrow" panose="020B0606020202030204" pitchFamily="34" charset="0"/>
            </a:endParaRPr>
          </a:p>
        </p:txBody>
      </p:sp>
      <p:sp>
        <p:nvSpPr>
          <p:cNvPr id="231426" name="Rectangle 2">
            <a:extLst>
              <a:ext uri="{FF2B5EF4-FFF2-40B4-BE49-F238E27FC236}">
                <a16:creationId xmlns:a16="http://schemas.microsoft.com/office/drawing/2014/main" id="{A16788B7-63DC-7634-3848-93B6D8D958D0}"/>
              </a:ext>
            </a:extLst>
          </p:cNvPr>
          <p:cNvSpPr>
            <a:spLocks noGrp="1" noChangeArrowheads="1"/>
          </p:cNvSpPr>
          <p:nvPr>
            <p:ph type="title"/>
          </p:nvPr>
        </p:nvSpPr>
        <p:spPr>
          <a:xfrm>
            <a:off x="381000" y="76288"/>
            <a:ext cx="8763000" cy="685782"/>
          </a:xfrm>
        </p:spPr>
        <p:txBody>
          <a:bodyPr/>
          <a:lstStyle/>
          <a:p>
            <a:pPr>
              <a:defRPr/>
            </a:pPr>
            <a:r>
              <a:rPr kumimoji="1" lang="en-GB" altLang="ar-EG" sz="3100" dirty="0"/>
              <a:t>Informal Introduction</a:t>
            </a:r>
            <a:endParaRPr kumimoji="1" lang="en-US" altLang="ar-EG" sz="32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91D9F6A-F6FA-1A85-B05E-0DAB066113DD}"/>
                  </a:ext>
                </a:extLst>
              </p:cNvPr>
              <p:cNvSpPr txBox="1">
                <a:spLocks noChangeArrowheads="1"/>
              </p:cNvSpPr>
              <p:nvPr/>
            </p:nvSpPr>
            <p:spPr bwMode="auto">
              <a:xfrm>
                <a:off x="392785" y="1219258"/>
                <a:ext cx="8763000" cy="5206942"/>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A50021"/>
                  </a:buClr>
                  <a:buSzPct val="75000"/>
                  <a:buFont typeface="Monotype Sorts" pitchFamily="2" charset="2"/>
                  <a:buChar char="b"/>
                  <a:defRPr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kumimoji="1" lang="en-GB" altLang="ar-EG" sz="2800" noProof="1">
                    <a:solidFill>
                      <a:srgbClr val="FFFF00"/>
                    </a:solidFill>
                    <a:effectLst>
                      <a:outerShdw blurRad="38100" dist="38100" dir="2700000">
                        <a:srgbClr val="000000"/>
                      </a:outerShdw>
                    </a:effectLst>
                  </a:rPr>
                  <a:t>Examples of </a:t>
                </a:r>
                <a14:m>
                  <m:oMath xmlns:m="http://schemas.openxmlformats.org/officeDocument/2006/math">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𝑶</m:t>
                    </m:r>
                    <m:d>
                      <m:dPr>
                        <m:ctrlP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ctrlPr>
                      </m:dPr>
                      <m:e>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𝒈</m:t>
                        </m:r>
                        <m:d>
                          <m:dPr>
                            <m:ctrlP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ctrlPr>
                          </m:dPr>
                          <m:e>
                            <m:r>
                              <a:rPr kumimoji="1" lang="en-US" altLang="ar-EG" sz="2800" b="1" i="1" noProof="1" smtClean="0">
                                <a:solidFill>
                                  <a:srgbClr val="FFFF00"/>
                                </a:solidFill>
                                <a:effectLst>
                                  <a:outerShdw blurRad="38100" dist="38100" dir="2700000">
                                    <a:srgbClr val="000000"/>
                                  </a:outerShdw>
                                </a:effectLst>
                                <a:latin typeface="Cambria Math" panose="02040503050406030204" pitchFamily="18" charset="0"/>
                              </a:rPr>
                              <m:t>𝒏</m:t>
                            </m:r>
                          </m:e>
                        </m:d>
                      </m:e>
                    </m:d>
                  </m:oMath>
                </a14:m>
                <a:r>
                  <a:rPr kumimoji="1" lang="en-GB" altLang="ar-EG" sz="2800" noProof="1">
                    <a:solidFill>
                      <a:srgbClr val="FFFF00"/>
                    </a:solidFill>
                    <a:effectLst>
                      <a:outerShdw blurRad="38100" dist="38100" dir="2700000">
                        <a:srgbClr val="000000"/>
                      </a:outerShdw>
                    </a:effectLst>
                  </a:rPr>
                  <a:t> are</a:t>
                </a:r>
              </a:p>
              <a:p>
                <a:pPr lvl="1">
                  <a:lnSpc>
                    <a:spcPct val="90000"/>
                  </a:lnSpc>
                  <a:defRPr/>
                </a:pPr>
                <a:r>
                  <a:rPr kumimoji="1" lang="en-GB" altLang="ar-EG" noProof="1">
                    <a:solidFill>
                      <a:srgbClr val="FFFF00"/>
                    </a:solidFill>
                    <a:effectLst>
                      <a:outerShdw blurRad="38100" dist="38100" dir="2700000">
                        <a:srgbClr val="000000"/>
                      </a:outerShdw>
                    </a:effectLst>
                  </a:rPr>
                  <a:t> </a:t>
                </a:r>
                <a14:m>
                  <m:oMath xmlns:m="http://schemas.openxmlformats.org/officeDocument/2006/math">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𝑂</m:t>
                    </m:r>
                    <m:d>
                      <m:d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dPr>
                      <m:e>
                        <m:sSup>
                          <m:sSup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400">
                                <a:solidFill>
                                  <a:srgbClr val="FFFF00"/>
                                </a:solidFill>
                                <a:effectLst>
                                  <a:outerShdw blurRad="38100" dist="38100" dir="2700000">
                                    <a:srgbClr val="000000"/>
                                  </a:outerShdw>
                                </a:effectLst>
                                <a:latin typeface="Cambria Math" panose="02040503050406030204" pitchFamily="18" charset="0"/>
                              </a:rPr>
                              <m:t>2</m:t>
                            </m:r>
                          </m:sup>
                        </m:sSup>
                      </m:e>
                    </m:d>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100</m:t>
                    </m:r>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r>
                      <a:rPr kumimoji="1" lang="en-US" altLang="en-US" sz="2400">
                        <a:solidFill>
                          <a:srgbClr val="FFFF00"/>
                        </a:solidFill>
                        <a:effectLst>
                          <a:outerShdw blurRad="38100" dist="38100" dir="2700000">
                            <a:srgbClr val="000000"/>
                          </a:outerShdw>
                        </a:effectLst>
                        <a:latin typeface="Cambria Math" panose="02040503050406030204" pitchFamily="18" charset="0"/>
                      </a:rPr>
                      <m:t>+</m:t>
                    </m:r>
                    <m:r>
                      <a:rPr kumimoji="1" lang="en-US" altLang="en-US" sz="2400">
                        <a:solidFill>
                          <a:srgbClr val="FFFF00"/>
                        </a:solidFill>
                        <a:effectLst>
                          <a:outerShdw blurRad="38100" dist="38100" dir="2700000">
                            <a:srgbClr val="000000"/>
                          </a:outerShdw>
                        </a:effectLst>
                        <a:latin typeface="Cambria Math" panose="02040503050406030204" pitchFamily="18" charset="0"/>
                      </a:rPr>
                      <m:t>5</m:t>
                    </m:r>
                    <m:r>
                      <a:rPr kumimoji="1" lang="en-US" altLang="en-US" sz="2400">
                        <a:solidFill>
                          <a:srgbClr val="FFFF00"/>
                        </a:solidFill>
                        <a:effectLst>
                          <a:outerShdw blurRad="38100" dist="38100" dir="2700000">
                            <a:srgbClr val="000000"/>
                          </a:outerShdw>
                        </a:effectLst>
                        <a:latin typeface="Cambria Math" panose="02040503050406030204" pitchFamily="18" charset="0"/>
                      </a:rPr>
                      <m:t>∈</m:t>
                    </m:r>
                    <m:r>
                      <a:rPr kumimoji="1" lang="en-US" altLang="en-US" sz="2400">
                        <a:solidFill>
                          <a:srgbClr val="FFFF00"/>
                        </a:solidFill>
                        <a:effectLst>
                          <a:outerShdw blurRad="38100" dist="38100" dir="2700000">
                            <a:srgbClr val="000000"/>
                          </a:outerShdw>
                        </a:effectLst>
                        <a:latin typeface="Cambria Math" panose="02040503050406030204" pitchFamily="18" charset="0"/>
                      </a:rPr>
                      <m:t>𝑂</m:t>
                    </m:r>
                    <m:d>
                      <m:d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dPr>
                      <m:e>
                        <m:sSup>
                          <m:sSup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400">
                                <a:solidFill>
                                  <a:srgbClr val="FFFF00"/>
                                </a:solidFill>
                                <a:effectLst>
                                  <a:outerShdw blurRad="38100" dist="38100" dir="2700000">
                                    <a:srgbClr val="000000"/>
                                  </a:outerShdw>
                                </a:effectLst>
                                <a:latin typeface="Cambria Math" panose="02040503050406030204" pitchFamily="18" charset="0"/>
                              </a:rPr>
                              <m:t>2</m:t>
                            </m:r>
                          </m:sup>
                        </m:sSup>
                      </m:e>
                    </m:d>
                    <m:r>
                      <a:rPr kumimoji="1" lang="en-US" altLang="en-US" sz="2400">
                        <a:solidFill>
                          <a:srgbClr val="FFFF00"/>
                        </a:solidFill>
                        <a:effectLst>
                          <a:outerShdw blurRad="38100" dist="38100" dir="2700000">
                            <a:srgbClr val="000000"/>
                          </a:outerShdw>
                        </a:effectLst>
                        <a:latin typeface="Cambria Math" panose="02040503050406030204" pitchFamily="18" charset="0"/>
                      </a:rPr>
                      <m:t>, </m:t>
                    </m:r>
                    <m:f>
                      <m:f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fPr>
                      <m:num>
                        <m:r>
                          <a:rPr kumimoji="1" lang="en-US" altLang="en-US" sz="2400">
                            <a:solidFill>
                              <a:srgbClr val="FFFF00"/>
                            </a:solidFill>
                            <a:effectLst>
                              <a:outerShdw blurRad="38100" dist="38100" dir="2700000">
                                <a:srgbClr val="000000"/>
                              </a:outerShdw>
                            </a:effectLst>
                            <a:latin typeface="Cambria Math" panose="02040503050406030204" pitchFamily="18" charset="0"/>
                          </a:rPr>
                          <m:t>1</m:t>
                        </m:r>
                      </m:num>
                      <m:den>
                        <m:r>
                          <a:rPr kumimoji="1" lang="en-US" altLang="en-US" sz="2400">
                            <a:solidFill>
                              <a:srgbClr val="FFFF00"/>
                            </a:solidFill>
                            <a:effectLst>
                              <a:outerShdw blurRad="38100" dist="38100" dir="2700000">
                                <a:srgbClr val="000000"/>
                              </a:outerShdw>
                            </a:effectLst>
                            <a:latin typeface="Cambria Math" panose="02040503050406030204" pitchFamily="18" charset="0"/>
                          </a:rPr>
                          <m:t>2</m:t>
                        </m:r>
                      </m:den>
                    </m:f>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d>
                      <m:d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r>
                          <a:rPr kumimoji="1" lang="en-US" altLang="en-US" sz="2400">
                            <a:solidFill>
                              <a:srgbClr val="FFFF00"/>
                            </a:solidFill>
                            <a:effectLst>
                              <a:outerShdw blurRad="38100" dist="38100" dir="2700000">
                                <a:srgbClr val="000000"/>
                              </a:outerShdw>
                            </a:effectLst>
                            <a:latin typeface="Cambria Math" panose="02040503050406030204" pitchFamily="18" charset="0"/>
                          </a:rPr>
                          <m:t>−</m:t>
                        </m:r>
                        <m:r>
                          <a:rPr kumimoji="1" lang="en-US" altLang="en-US" sz="2400">
                            <a:solidFill>
                              <a:srgbClr val="FFFF00"/>
                            </a:solidFill>
                            <a:effectLst>
                              <a:outerShdw blurRad="38100" dist="38100" dir="2700000">
                                <a:srgbClr val="000000"/>
                              </a:outerShdw>
                            </a:effectLst>
                            <a:latin typeface="Cambria Math" panose="02040503050406030204" pitchFamily="18" charset="0"/>
                          </a:rPr>
                          <m:t>1</m:t>
                        </m:r>
                      </m:e>
                    </m:d>
                    <m:r>
                      <a:rPr kumimoji="1" lang="en-US" altLang="en-US" sz="2400">
                        <a:solidFill>
                          <a:srgbClr val="FFFF00"/>
                        </a:solidFill>
                        <a:effectLst>
                          <a:outerShdw blurRad="38100" dist="38100" dir="2700000">
                            <a:srgbClr val="000000"/>
                          </a:outerShdw>
                        </a:effectLst>
                        <a:latin typeface="Cambria Math" panose="02040503050406030204" pitchFamily="18" charset="0"/>
                      </a:rPr>
                      <m:t>∈</m:t>
                    </m:r>
                    <m:r>
                      <a:rPr kumimoji="1" lang="en-US" altLang="en-US" sz="2400">
                        <a:solidFill>
                          <a:srgbClr val="FFFF00"/>
                        </a:solidFill>
                        <a:effectLst>
                          <a:outerShdw blurRad="38100" dist="38100" dir="2700000">
                            <a:srgbClr val="000000"/>
                          </a:outerShdw>
                        </a:effectLst>
                        <a:latin typeface="Cambria Math" panose="02040503050406030204" pitchFamily="18" charset="0"/>
                      </a:rPr>
                      <m:t>𝑂</m:t>
                    </m:r>
                    <m:d>
                      <m:d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dPr>
                      <m:e>
                        <m:sSup>
                          <m:sSup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400">
                                <a:solidFill>
                                  <a:srgbClr val="FFFF00"/>
                                </a:solidFill>
                                <a:effectLst>
                                  <a:outerShdw blurRad="38100" dist="38100" dir="2700000">
                                    <a:srgbClr val="000000"/>
                                  </a:outerShdw>
                                </a:effectLst>
                                <a:latin typeface="Cambria Math" panose="02040503050406030204" pitchFamily="18" charset="0"/>
                              </a:rPr>
                              <m:t>2</m:t>
                            </m:r>
                          </m:sup>
                        </m:sSup>
                      </m:e>
                    </m:d>
                  </m:oMath>
                </a14:m>
                <a:r>
                  <a:rPr kumimoji="1" lang="en-GB" altLang="ar-EG" sz="2400" noProof="1">
                    <a:solidFill>
                      <a:srgbClr val="FFFF00"/>
                    </a:solidFill>
                    <a:effectLst>
                      <a:outerShdw blurRad="38100" dist="38100" dir="2700000">
                        <a:srgbClr val="000000"/>
                      </a:outerShdw>
                    </a:effectLst>
                  </a:rPr>
                  <a:t> </a:t>
                </a:r>
              </a:p>
              <a:p>
                <a:pPr>
                  <a:lnSpc>
                    <a:spcPct val="90000"/>
                  </a:lnSpc>
                  <a:defRPr/>
                </a:pPr>
                <a:r>
                  <a:rPr kumimoji="1" lang="en-GB" sz="2800" dirty="0">
                    <a:solidFill>
                      <a:srgbClr val="FFFF00"/>
                    </a:solidFill>
                    <a:effectLst>
                      <a:outerShdw blurRad="38100" dist="38100" dir="2700000">
                        <a:srgbClr val="000000"/>
                      </a:outerShdw>
                    </a:effectLst>
                  </a:rPr>
                  <a:t>Examples </a:t>
                </a:r>
                <a14:m>
                  <m:oMath xmlns:m="http://schemas.openxmlformats.org/officeDocument/2006/math">
                    <m:r>
                      <a:rPr kumimoji="1" lang="en-US" altLang="ar-EG" sz="2800" noProof="1">
                        <a:solidFill>
                          <a:srgbClr val="FFFF00"/>
                        </a:solidFill>
                        <a:effectLst>
                          <a:outerShdw blurRad="38100" dist="38100" dir="2700000">
                            <a:srgbClr val="000000"/>
                          </a:outerShdw>
                        </a:effectLst>
                        <a:latin typeface="Cambria Math" panose="02040503050406030204" pitchFamily="18" charset="0"/>
                      </a:rPr>
                      <m:t>𝑶</m:t>
                    </m:r>
                    <m:d>
                      <m:dPr>
                        <m:ctrlPr>
                          <a:rPr kumimoji="1" lang="en-US" altLang="ar-EG" sz="2800" i="1" noProof="1">
                            <a:solidFill>
                              <a:srgbClr val="FFFF00"/>
                            </a:solidFill>
                            <a:effectLst>
                              <a:outerShdw blurRad="38100" dist="38100" dir="2700000">
                                <a:srgbClr val="000000"/>
                              </a:outerShdw>
                            </a:effectLst>
                            <a:latin typeface="Cambria Math" panose="02040503050406030204" pitchFamily="18" charset="0"/>
                          </a:rPr>
                        </m:ctrlPr>
                      </m:dPr>
                      <m:e>
                        <m:r>
                          <a:rPr kumimoji="1" lang="en-US" altLang="ar-EG" sz="2800" noProof="1">
                            <a:solidFill>
                              <a:srgbClr val="FFFF00"/>
                            </a:solidFill>
                            <a:effectLst>
                              <a:outerShdw blurRad="38100" dist="38100" dir="2700000">
                                <a:srgbClr val="000000"/>
                              </a:outerShdw>
                            </a:effectLst>
                            <a:latin typeface="Cambria Math" panose="02040503050406030204" pitchFamily="18" charset="0"/>
                          </a:rPr>
                          <m:t>𝒈</m:t>
                        </m:r>
                        <m:d>
                          <m:dPr>
                            <m:ctrlPr>
                              <a:rPr kumimoji="1" lang="en-US" altLang="ar-EG" sz="2800" i="1" noProof="1">
                                <a:solidFill>
                                  <a:srgbClr val="FFFF00"/>
                                </a:solidFill>
                                <a:effectLst>
                                  <a:outerShdw blurRad="38100" dist="38100" dir="2700000">
                                    <a:srgbClr val="000000"/>
                                  </a:outerShdw>
                                </a:effectLst>
                                <a:latin typeface="Cambria Math" panose="02040503050406030204" pitchFamily="18" charset="0"/>
                              </a:rPr>
                            </m:ctrlPr>
                          </m:dPr>
                          <m:e>
                            <m:r>
                              <a:rPr kumimoji="1" lang="en-US" altLang="ar-EG" sz="2800" noProof="1">
                                <a:solidFill>
                                  <a:srgbClr val="FFFF00"/>
                                </a:solidFill>
                                <a:effectLst>
                                  <a:outerShdw blurRad="38100" dist="38100" dir="2700000">
                                    <a:srgbClr val="000000"/>
                                  </a:outerShdw>
                                </a:effectLst>
                                <a:latin typeface="Cambria Math" panose="02040503050406030204" pitchFamily="18" charset="0"/>
                              </a:rPr>
                              <m:t>𝒏</m:t>
                            </m:r>
                          </m:e>
                        </m:d>
                      </m:e>
                    </m:d>
                  </m:oMath>
                </a14:m>
                <a:r>
                  <a:rPr kumimoji="1" lang="en-GB" altLang="ar-EG" sz="2800" noProof="1">
                    <a:solidFill>
                      <a:srgbClr val="FFFF00"/>
                    </a:solidFill>
                    <a:effectLst>
                      <a:outerShdw blurRad="38100" dist="38100" dir="2700000">
                        <a:srgbClr val="000000"/>
                      </a:outerShdw>
                    </a:effectLst>
                  </a:rPr>
                  <a:t> are</a:t>
                </a:r>
              </a:p>
              <a:p>
                <a:pPr lvl="1">
                  <a:lnSpc>
                    <a:spcPct val="90000"/>
                  </a:lnSpc>
                  <a:defRPr/>
                </a:pPr>
                <a14:m>
                  <m:oMath xmlns:m="http://schemas.openxmlformats.org/officeDocument/2006/math">
                    <m:sSup>
                      <m:sSup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400">
                            <a:solidFill>
                              <a:srgbClr val="FFFF00"/>
                            </a:solidFill>
                            <a:effectLst>
                              <a:outerShdw blurRad="38100" dist="38100" dir="2700000">
                                <a:srgbClr val="000000"/>
                              </a:outerShdw>
                            </a:effectLst>
                            <a:latin typeface="Cambria Math" panose="02040503050406030204" pitchFamily="18" charset="0"/>
                          </a:rPr>
                          <m:t>3</m:t>
                        </m:r>
                      </m:sup>
                    </m:sSup>
                    <m:r>
                      <a:rPr kumimoji="1" lang="en-US" altLang="en-US" sz="2400">
                        <a:solidFill>
                          <a:srgbClr val="FFFF00"/>
                        </a:solidFill>
                        <a:effectLst>
                          <a:outerShdw blurRad="38100" dist="38100" dir="2700000">
                            <a:srgbClr val="000000"/>
                          </a:outerShdw>
                        </a:effectLst>
                        <a:latin typeface="Cambria Math" panose="02040503050406030204" pitchFamily="18" charset="0"/>
                      </a:rPr>
                      <m:t>∈</m:t>
                    </m:r>
                    <m:r>
                      <m:rPr>
                        <m:sty m:val="p"/>
                      </m:rPr>
                      <a:rPr kumimoji="1" lang="el-GR" altLang="en-US" sz="2400" dirty="0">
                        <a:solidFill>
                          <a:srgbClr val="FFFF00"/>
                        </a:solidFill>
                        <a:effectLst>
                          <a:outerShdw blurRad="38100" dist="38100" dir="2700000">
                            <a:srgbClr val="000000"/>
                          </a:outerShdw>
                        </a:effectLst>
                        <a:latin typeface="Cambria Math" panose="02040503050406030204" pitchFamily="18" charset="0"/>
                      </a:rPr>
                      <m:t>Ω</m:t>
                    </m:r>
                    <m:d>
                      <m:d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dPr>
                      <m:e>
                        <m:sSup>
                          <m:sSup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400">
                                <a:solidFill>
                                  <a:srgbClr val="FFFF00"/>
                                </a:solidFill>
                                <a:effectLst>
                                  <a:outerShdw blurRad="38100" dist="38100" dir="2700000">
                                    <a:srgbClr val="000000"/>
                                  </a:outerShdw>
                                </a:effectLst>
                                <a:latin typeface="Cambria Math" panose="02040503050406030204" pitchFamily="18" charset="0"/>
                              </a:rPr>
                              <m:t>2</m:t>
                            </m:r>
                          </m:sup>
                        </m:sSup>
                      </m:e>
                    </m:d>
                    <m:r>
                      <a:rPr kumimoji="1" lang="en-US" altLang="en-US" sz="2400">
                        <a:solidFill>
                          <a:srgbClr val="FFFF00"/>
                        </a:solidFill>
                        <a:effectLst>
                          <a:outerShdw blurRad="38100" dist="38100" dir="2700000">
                            <a:srgbClr val="000000"/>
                          </a:outerShdw>
                        </a:effectLst>
                        <a:latin typeface="Cambria Math" panose="02040503050406030204" pitchFamily="18" charset="0"/>
                      </a:rPr>
                      <m:t>, </m:t>
                    </m:r>
                    <m:f>
                      <m:f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fPr>
                      <m:num>
                        <m:r>
                          <a:rPr kumimoji="1" lang="en-US" altLang="en-US" sz="2400">
                            <a:solidFill>
                              <a:srgbClr val="FFFF00"/>
                            </a:solidFill>
                            <a:effectLst>
                              <a:outerShdw blurRad="38100" dist="38100" dir="2700000">
                                <a:srgbClr val="000000"/>
                              </a:outerShdw>
                            </a:effectLst>
                            <a:latin typeface="Cambria Math" panose="02040503050406030204" pitchFamily="18" charset="0"/>
                          </a:rPr>
                          <m:t>1</m:t>
                        </m:r>
                      </m:num>
                      <m:den>
                        <m:r>
                          <a:rPr kumimoji="1" lang="en-US" altLang="en-US" sz="2400">
                            <a:solidFill>
                              <a:srgbClr val="FFFF00"/>
                            </a:solidFill>
                            <a:effectLst>
                              <a:outerShdw blurRad="38100" dist="38100" dir="2700000">
                                <a:srgbClr val="000000"/>
                              </a:outerShdw>
                            </a:effectLst>
                            <a:latin typeface="Cambria Math" panose="02040503050406030204" pitchFamily="18" charset="0"/>
                          </a:rPr>
                          <m:t>2</m:t>
                        </m:r>
                      </m:den>
                    </m:f>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d>
                      <m:d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dPr>
                      <m:e>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r>
                          <a:rPr kumimoji="1" lang="en-US" altLang="en-US" sz="2400">
                            <a:solidFill>
                              <a:srgbClr val="FFFF00"/>
                            </a:solidFill>
                            <a:effectLst>
                              <a:outerShdw blurRad="38100" dist="38100" dir="2700000">
                                <a:srgbClr val="000000"/>
                              </a:outerShdw>
                            </a:effectLst>
                            <a:latin typeface="Cambria Math" panose="02040503050406030204" pitchFamily="18" charset="0"/>
                          </a:rPr>
                          <m:t>−</m:t>
                        </m:r>
                        <m:r>
                          <a:rPr kumimoji="1" lang="en-US" altLang="en-US" sz="2400">
                            <a:solidFill>
                              <a:srgbClr val="FFFF00"/>
                            </a:solidFill>
                            <a:effectLst>
                              <a:outerShdw blurRad="38100" dist="38100" dir="2700000">
                                <a:srgbClr val="000000"/>
                              </a:outerShdw>
                            </a:effectLst>
                            <a:latin typeface="Cambria Math" panose="02040503050406030204" pitchFamily="18" charset="0"/>
                          </a:rPr>
                          <m:t>1</m:t>
                        </m:r>
                      </m:e>
                    </m:d>
                    <m:r>
                      <a:rPr kumimoji="1" lang="en-US" altLang="en-US" sz="2400">
                        <a:solidFill>
                          <a:srgbClr val="FFFF00"/>
                        </a:solidFill>
                        <a:effectLst>
                          <a:outerShdw blurRad="38100" dist="38100" dir="2700000">
                            <a:srgbClr val="000000"/>
                          </a:outerShdw>
                        </a:effectLst>
                        <a:latin typeface="Cambria Math" panose="02040503050406030204" pitchFamily="18" charset="0"/>
                      </a:rPr>
                      <m:t>∈</m:t>
                    </m:r>
                    <m:r>
                      <m:rPr>
                        <m:sty m:val="p"/>
                      </m:rPr>
                      <a:rPr kumimoji="1" lang="el-GR" altLang="en-US" sz="2400" dirty="0">
                        <a:solidFill>
                          <a:srgbClr val="FFFF00"/>
                        </a:solidFill>
                        <a:effectLst>
                          <a:outerShdw blurRad="38100" dist="38100" dir="2700000">
                            <a:srgbClr val="000000"/>
                          </a:outerShdw>
                        </a:effectLst>
                        <a:latin typeface="Cambria Math" panose="02040503050406030204" pitchFamily="18" charset="0"/>
                      </a:rPr>
                      <m:t>Ω</m:t>
                    </m:r>
                    <m:d>
                      <m:d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dPr>
                      <m:e>
                        <m:sSup>
                          <m:sSup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400">
                                <a:solidFill>
                                  <a:srgbClr val="FFFF00"/>
                                </a:solidFill>
                                <a:effectLst>
                                  <a:outerShdw blurRad="38100" dist="38100" dir="2700000">
                                    <a:srgbClr val="000000"/>
                                  </a:outerShdw>
                                </a:effectLst>
                                <a:latin typeface="Cambria Math" panose="02040503050406030204" pitchFamily="18" charset="0"/>
                              </a:rPr>
                              <m:t>2</m:t>
                            </m:r>
                          </m:sup>
                        </m:sSup>
                      </m:e>
                    </m:d>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𝑏𝑢𝑡</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100</m:t>
                    </m:r>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r>
                      <a:rPr kumimoji="1" lang="en-US" altLang="en-US" sz="2400">
                        <a:solidFill>
                          <a:srgbClr val="FFFF00"/>
                        </a:solidFill>
                        <a:effectLst>
                          <a:outerShdw blurRad="38100" dist="38100" dir="2700000">
                            <a:srgbClr val="000000"/>
                          </a:outerShdw>
                        </a:effectLst>
                        <a:latin typeface="Cambria Math" panose="02040503050406030204" pitchFamily="18" charset="0"/>
                      </a:rPr>
                      <m:t>+</m:t>
                    </m:r>
                    <m:r>
                      <a:rPr kumimoji="1" lang="en-US" altLang="en-US" sz="2400">
                        <a:solidFill>
                          <a:srgbClr val="FFFF00"/>
                        </a:solidFill>
                        <a:effectLst>
                          <a:outerShdw blurRad="38100" dist="38100" dir="2700000">
                            <a:srgbClr val="000000"/>
                          </a:outerShdw>
                        </a:effectLst>
                        <a:latin typeface="Cambria Math" panose="02040503050406030204" pitchFamily="18" charset="0"/>
                      </a:rPr>
                      <m:t>5</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m:rPr>
                        <m:sty m:val="p"/>
                      </m:rPr>
                      <a:rPr kumimoji="1" lang="el-GR" altLang="en-US" sz="2400" dirty="0">
                        <a:solidFill>
                          <a:srgbClr val="FFFF00"/>
                        </a:solidFill>
                        <a:effectLst>
                          <a:outerShdw blurRad="38100" dist="38100" dir="2700000">
                            <a:srgbClr val="000000"/>
                          </a:outerShdw>
                        </a:effectLst>
                        <a:latin typeface="Cambria Math" panose="02040503050406030204" pitchFamily="18" charset="0"/>
                      </a:rPr>
                      <m:t>Ω</m:t>
                    </m:r>
                    <m:d>
                      <m:d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dPr>
                      <m:e>
                        <m:sSup>
                          <m:sSup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400">
                                <a:solidFill>
                                  <a:srgbClr val="FFFF00"/>
                                </a:solidFill>
                                <a:effectLst>
                                  <a:outerShdw blurRad="38100" dist="38100" dir="2700000">
                                    <a:srgbClr val="000000"/>
                                  </a:outerShdw>
                                </a:effectLst>
                                <a:latin typeface="Cambria Math" panose="02040503050406030204" pitchFamily="18" charset="0"/>
                              </a:rPr>
                              <m:t>2</m:t>
                            </m:r>
                          </m:sup>
                        </m:sSup>
                      </m:e>
                    </m:d>
                  </m:oMath>
                </a14:m>
                <a:endParaRPr kumimoji="1" lang="en-GB" altLang="ar-EG" sz="2400" noProof="1">
                  <a:solidFill>
                    <a:srgbClr val="FFFF00"/>
                  </a:solidFill>
                  <a:effectLst>
                    <a:outerShdw blurRad="38100" dist="38100" dir="2700000">
                      <a:srgbClr val="000000"/>
                    </a:outerShdw>
                  </a:effectLst>
                </a:endParaRPr>
              </a:p>
              <a:p>
                <a:pPr>
                  <a:lnSpc>
                    <a:spcPct val="90000"/>
                  </a:lnSpc>
                  <a:defRPr/>
                </a:pPr>
                <a:r>
                  <a:rPr kumimoji="1" lang="en-GB" sz="2800" dirty="0">
                    <a:solidFill>
                      <a:srgbClr val="FFFF00"/>
                    </a:solidFill>
                    <a:effectLst>
                      <a:outerShdw blurRad="38100" dist="38100" dir="2700000">
                        <a:srgbClr val="000000"/>
                      </a:outerShdw>
                    </a:effectLst>
                  </a:rPr>
                  <a:t>Examples </a:t>
                </a:r>
                <a14:m>
                  <m:oMath xmlns:m="http://schemas.openxmlformats.org/officeDocument/2006/math">
                    <m:r>
                      <a:rPr kumimoji="1" lang="en-US" altLang="ar-EG" sz="2800" noProof="1">
                        <a:solidFill>
                          <a:srgbClr val="FFFF00"/>
                        </a:solidFill>
                        <a:effectLst>
                          <a:outerShdw blurRad="38100" dist="38100" dir="2700000">
                            <a:srgbClr val="000000"/>
                          </a:outerShdw>
                        </a:effectLst>
                        <a:latin typeface="Cambria Math" panose="02040503050406030204" pitchFamily="18" charset="0"/>
                      </a:rPr>
                      <m:t>𝜽</m:t>
                    </m:r>
                    <m:d>
                      <m:dPr>
                        <m:ctrlPr>
                          <a:rPr kumimoji="1" lang="en-US" altLang="ar-EG" sz="2800" i="1" noProof="1">
                            <a:solidFill>
                              <a:srgbClr val="FFFF00"/>
                            </a:solidFill>
                            <a:effectLst>
                              <a:outerShdw blurRad="38100" dist="38100" dir="2700000">
                                <a:srgbClr val="000000"/>
                              </a:outerShdw>
                            </a:effectLst>
                            <a:latin typeface="Cambria Math" panose="02040503050406030204" pitchFamily="18" charset="0"/>
                          </a:rPr>
                        </m:ctrlPr>
                      </m:dPr>
                      <m:e>
                        <m:r>
                          <a:rPr kumimoji="1" lang="en-US" altLang="ar-EG" sz="2800" noProof="1">
                            <a:solidFill>
                              <a:srgbClr val="FFFF00"/>
                            </a:solidFill>
                            <a:effectLst>
                              <a:outerShdw blurRad="38100" dist="38100" dir="2700000">
                                <a:srgbClr val="000000"/>
                              </a:outerShdw>
                            </a:effectLst>
                            <a:latin typeface="Cambria Math" panose="02040503050406030204" pitchFamily="18" charset="0"/>
                          </a:rPr>
                          <m:t>𝒈</m:t>
                        </m:r>
                        <m:d>
                          <m:dPr>
                            <m:ctrlPr>
                              <a:rPr kumimoji="1" lang="en-US" altLang="ar-EG" sz="2800" i="1" noProof="1">
                                <a:solidFill>
                                  <a:srgbClr val="FFFF00"/>
                                </a:solidFill>
                                <a:effectLst>
                                  <a:outerShdw blurRad="38100" dist="38100" dir="2700000">
                                    <a:srgbClr val="000000"/>
                                  </a:outerShdw>
                                </a:effectLst>
                                <a:latin typeface="Cambria Math" panose="02040503050406030204" pitchFamily="18" charset="0"/>
                              </a:rPr>
                            </m:ctrlPr>
                          </m:dPr>
                          <m:e>
                            <m:r>
                              <a:rPr kumimoji="1" lang="en-US" altLang="ar-EG" sz="2800" noProof="1">
                                <a:solidFill>
                                  <a:srgbClr val="FFFF00"/>
                                </a:solidFill>
                                <a:effectLst>
                                  <a:outerShdw blurRad="38100" dist="38100" dir="2700000">
                                    <a:srgbClr val="000000"/>
                                  </a:outerShdw>
                                </a:effectLst>
                                <a:latin typeface="Cambria Math" panose="02040503050406030204" pitchFamily="18" charset="0"/>
                              </a:rPr>
                              <m:t>𝒏</m:t>
                            </m:r>
                          </m:e>
                        </m:d>
                      </m:e>
                    </m:d>
                  </m:oMath>
                </a14:m>
                <a:r>
                  <a:rPr kumimoji="1" lang="en-GB" altLang="ar-EG" sz="2800" noProof="1">
                    <a:solidFill>
                      <a:srgbClr val="FFFF00"/>
                    </a:solidFill>
                    <a:effectLst>
                      <a:outerShdw blurRad="38100" dist="38100" dir="2700000">
                        <a:srgbClr val="000000"/>
                      </a:outerShdw>
                    </a:effectLst>
                  </a:rPr>
                  <a:t> are</a:t>
                </a:r>
              </a:p>
              <a:p>
                <a:pPr lvl="1">
                  <a:lnSpc>
                    <a:spcPct val="90000"/>
                  </a:lnSpc>
                  <a:defRPr/>
                </a:pPr>
                <a14:m>
                  <m:oMath xmlns:m="http://schemas.openxmlformats.org/officeDocument/2006/math">
                    <m:r>
                      <a:rPr kumimoji="1" lang="en-US" altLang="en-US" sz="2400">
                        <a:solidFill>
                          <a:srgbClr val="FFFF00"/>
                        </a:solidFill>
                        <a:effectLst>
                          <a:outerShdw blurRad="38100" dist="38100" dir="2700000">
                            <a:srgbClr val="000000"/>
                          </a:outerShdw>
                        </a:effectLst>
                        <a:latin typeface="Cambria Math" panose="02040503050406030204" pitchFamily="18" charset="0"/>
                      </a:rPr>
                      <m:t>𝐸𝑣𝑒𝑟𝑦</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𝑞𝑢𝑎𝑑𝑟𝑎𝑡𝑖𝑐</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𝑓𝑢𝑛𝑐𝑡𝑖𝑜𝑛</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sSup>
                      <m:sSup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400">
                            <a:solidFill>
                              <a:srgbClr val="FFFF00"/>
                            </a:solidFill>
                            <a:effectLst>
                              <a:outerShdw blurRad="38100" dist="38100" dir="2700000">
                                <a:srgbClr val="000000"/>
                              </a:outerShdw>
                            </a:effectLst>
                            <a:latin typeface="Cambria Math" panose="02040503050406030204" pitchFamily="18" charset="0"/>
                          </a:rPr>
                          <m:t>𝑎𝑛</m:t>
                        </m:r>
                      </m:e>
                      <m:sup>
                        <m:r>
                          <a:rPr kumimoji="1" lang="en-US" altLang="en-US" sz="2400">
                            <a:solidFill>
                              <a:srgbClr val="FFFF00"/>
                            </a:solidFill>
                            <a:effectLst>
                              <a:outerShdw blurRad="38100" dist="38100" dir="2700000">
                                <a:srgbClr val="000000"/>
                              </a:outerShdw>
                            </a:effectLst>
                            <a:latin typeface="Cambria Math" panose="02040503050406030204" pitchFamily="18" charset="0"/>
                          </a:rPr>
                          <m:t>2</m:t>
                        </m:r>
                      </m:sup>
                    </m:sSup>
                    <m:r>
                      <a:rPr kumimoji="1" lang="en-US" altLang="en-US" sz="2400">
                        <a:solidFill>
                          <a:srgbClr val="FFFF00"/>
                        </a:solidFill>
                        <a:effectLst>
                          <a:outerShdw blurRad="38100" dist="38100" dir="2700000">
                            <a:srgbClr val="000000"/>
                          </a:outerShdw>
                        </a:effectLst>
                        <a:latin typeface="Cambria Math" panose="02040503050406030204" pitchFamily="18" charset="0"/>
                      </a:rPr>
                      <m:t>+</m:t>
                    </m:r>
                    <m:r>
                      <a:rPr kumimoji="1" lang="en-US" altLang="en-US" sz="2400">
                        <a:solidFill>
                          <a:srgbClr val="FFFF00"/>
                        </a:solidFill>
                        <a:effectLst>
                          <a:outerShdw blurRad="38100" dist="38100" dir="2700000">
                            <a:srgbClr val="000000"/>
                          </a:outerShdw>
                        </a:effectLst>
                        <a:latin typeface="Cambria Math" panose="02040503050406030204" pitchFamily="18" charset="0"/>
                      </a:rPr>
                      <m:t>𝑏𝑛</m:t>
                    </m:r>
                    <m:r>
                      <a:rPr kumimoji="1" lang="en-US" altLang="en-US" sz="2400">
                        <a:solidFill>
                          <a:srgbClr val="FFFF00"/>
                        </a:solidFill>
                        <a:effectLst>
                          <a:outerShdw blurRad="38100" dist="38100" dir="2700000">
                            <a:srgbClr val="000000"/>
                          </a:outerShdw>
                        </a:effectLst>
                        <a:latin typeface="Cambria Math" panose="02040503050406030204" pitchFamily="18" charset="0"/>
                      </a:rPr>
                      <m:t>+</m:t>
                    </m:r>
                    <m:r>
                      <a:rPr kumimoji="1" lang="en-US" altLang="en-US" sz="2400">
                        <a:solidFill>
                          <a:srgbClr val="FFFF00"/>
                        </a:solidFill>
                        <a:effectLst>
                          <a:outerShdw blurRad="38100" dist="38100" dir="2700000">
                            <a:srgbClr val="000000"/>
                          </a:outerShdw>
                        </a:effectLst>
                        <a:latin typeface="Cambria Math" panose="02040503050406030204" pitchFamily="18" charset="0"/>
                      </a:rPr>
                      <m:t>𝑐</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𝑤𝑖𝑡</m:t>
                    </m:r>
                    <m:r>
                      <a:rPr kumimoji="1" lang="en-US" altLang="en-US" sz="2400">
                        <a:solidFill>
                          <a:srgbClr val="FFFF00"/>
                        </a:solidFill>
                        <a:effectLst>
                          <a:outerShdw blurRad="38100" dist="38100" dir="2700000">
                            <a:srgbClr val="000000"/>
                          </a:outerShdw>
                        </a:effectLst>
                        <a:latin typeface="Cambria Math" panose="02040503050406030204" pitchFamily="18" charset="0"/>
                      </a:rPr>
                      <m:t>h</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𝑎</m:t>
                    </m:r>
                    <m:r>
                      <a:rPr kumimoji="1" lang="en-US" altLang="en-US" sz="2400">
                        <a:solidFill>
                          <a:srgbClr val="FFFF00"/>
                        </a:solidFill>
                        <a:effectLst>
                          <a:outerShdw blurRad="38100" dist="38100" dir="2700000">
                            <a:srgbClr val="000000"/>
                          </a:outerShdw>
                        </a:effectLst>
                        <a:latin typeface="Cambria Math" panose="02040503050406030204" pitchFamily="18" charset="0"/>
                      </a:rPr>
                      <m:t>&gt;</m:t>
                    </m:r>
                    <m:r>
                      <a:rPr kumimoji="1" lang="en-US" altLang="en-US" sz="2400">
                        <a:solidFill>
                          <a:srgbClr val="FFFF00"/>
                        </a:solidFill>
                        <a:effectLst>
                          <a:outerShdw blurRad="38100" dist="38100" dir="2700000">
                            <a:srgbClr val="000000"/>
                          </a:outerShdw>
                        </a:effectLst>
                        <a:latin typeface="Cambria Math" panose="02040503050406030204" pitchFamily="18" charset="0"/>
                      </a:rPr>
                      <m:t>0</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𝑖𝑠</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en-US" sz="2400">
                        <a:solidFill>
                          <a:srgbClr val="FFFF00"/>
                        </a:solidFill>
                        <a:effectLst>
                          <a:outerShdw blurRad="38100" dist="38100" dir="2700000">
                            <a:srgbClr val="000000"/>
                          </a:outerShdw>
                        </a:effectLst>
                        <a:latin typeface="Cambria Math" panose="02040503050406030204" pitchFamily="18" charset="0"/>
                      </a:rPr>
                      <m:t>𝑖𝑛</m:t>
                    </m:r>
                    <m:r>
                      <a:rPr kumimoji="1" lang="en-US" altLang="en-US" sz="2400">
                        <a:solidFill>
                          <a:srgbClr val="FFFF00"/>
                        </a:solidFill>
                        <a:effectLst>
                          <a:outerShdw blurRad="38100" dist="38100" dir="2700000">
                            <a:srgbClr val="000000"/>
                          </a:outerShdw>
                        </a:effectLst>
                        <a:latin typeface="Cambria Math" panose="02040503050406030204" pitchFamily="18" charset="0"/>
                      </a:rPr>
                      <m:t> </m:t>
                    </m:r>
                    <m:r>
                      <a:rPr kumimoji="1" lang="en-US" altLang="ar-EG" sz="2400" noProof="1">
                        <a:solidFill>
                          <a:srgbClr val="FFFF00"/>
                        </a:solidFill>
                        <a:effectLst>
                          <a:outerShdw blurRad="38100" dist="38100" dir="2700000">
                            <a:srgbClr val="000000"/>
                          </a:outerShdw>
                        </a:effectLst>
                        <a:latin typeface="Cambria Math" panose="02040503050406030204" pitchFamily="18" charset="0"/>
                      </a:rPr>
                      <m:t>𝜽</m:t>
                    </m:r>
                    <m:d>
                      <m:d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dPr>
                      <m:e>
                        <m:sSup>
                          <m:sSupPr>
                            <m:ctrlPr>
                              <a:rPr kumimoji="1" lang="en-US" altLang="en-US" sz="2400" i="1">
                                <a:solidFill>
                                  <a:srgbClr val="FFFF00"/>
                                </a:solidFill>
                                <a:effectLst>
                                  <a:outerShdw blurRad="38100" dist="38100" dir="2700000">
                                    <a:srgbClr val="000000"/>
                                  </a:outerShdw>
                                </a:effectLst>
                                <a:latin typeface="Cambria Math" panose="02040503050406030204" pitchFamily="18" charset="0"/>
                              </a:rPr>
                            </m:ctrlPr>
                          </m:sSupPr>
                          <m:e>
                            <m:r>
                              <a:rPr kumimoji="1" lang="en-US" altLang="en-US" sz="2400">
                                <a:solidFill>
                                  <a:srgbClr val="FFFF00"/>
                                </a:solidFill>
                                <a:effectLst>
                                  <a:outerShdw blurRad="38100" dist="38100" dir="2700000">
                                    <a:srgbClr val="000000"/>
                                  </a:outerShdw>
                                </a:effectLst>
                                <a:latin typeface="Cambria Math" panose="02040503050406030204" pitchFamily="18" charset="0"/>
                              </a:rPr>
                              <m:t>𝑛</m:t>
                            </m:r>
                          </m:e>
                          <m:sup>
                            <m:r>
                              <a:rPr kumimoji="1" lang="en-US" altLang="en-US" sz="2400">
                                <a:solidFill>
                                  <a:srgbClr val="FFFF00"/>
                                </a:solidFill>
                                <a:effectLst>
                                  <a:outerShdw blurRad="38100" dist="38100" dir="2700000">
                                    <a:srgbClr val="000000"/>
                                  </a:outerShdw>
                                </a:effectLst>
                                <a:latin typeface="Cambria Math" panose="02040503050406030204" pitchFamily="18" charset="0"/>
                              </a:rPr>
                              <m:t>2</m:t>
                            </m:r>
                          </m:sup>
                        </m:sSup>
                      </m:e>
                    </m:d>
                  </m:oMath>
                </a14:m>
                <a:endParaRPr kumimoji="1" lang="en-GB" altLang="ar-EG" sz="2400" noProof="1">
                  <a:solidFill>
                    <a:srgbClr val="FFFF00"/>
                  </a:solidFill>
                  <a:effectLst>
                    <a:outerShdw blurRad="38100" dist="38100" dir="2700000">
                      <a:srgbClr val="000000"/>
                    </a:outerShdw>
                  </a:effectLst>
                </a:endParaRPr>
              </a:p>
              <a:p>
                <a:pPr>
                  <a:lnSpc>
                    <a:spcPct val="90000"/>
                  </a:lnSpc>
                  <a:defRPr/>
                </a:pPr>
                <a:endParaRPr kumimoji="1" lang="en-GB" altLang="ar-EG" noProof="1">
                  <a:solidFill>
                    <a:srgbClr val="FFFF00"/>
                  </a:solidFill>
                  <a:effectLst>
                    <a:outerShdw blurRad="38100" dist="38100" dir="2700000">
                      <a:srgbClr val="000000"/>
                    </a:outerShdw>
                  </a:effectLst>
                </a:endParaRPr>
              </a:p>
            </p:txBody>
          </p:sp>
        </mc:Choice>
        <mc:Fallback xmlns="">
          <p:sp>
            <p:nvSpPr>
              <p:cNvPr id="4" name="Rectangle 3">
                <a:extLst>
                  <a:ext uri="{FF2B5EF4-FFF2-40B4-BE49-F238E27FC236}">
                    <a16:creationId xmlns:a16="http://schemas.microsoft.com/office/drawing/2014/main" id="{A91D9F6A-F6FA-1A85-B05E-0DAB066113DD}"/>
                  </a:ext>
                </a:extLst>
              </p:cNvPr>
              <p:cNvSpPr txBox="1">
                <a:spLocks noRot="1" noChangeAspect="1" noMove="1" noResize="1" noEditPoints="1" noAdjustHandles="1" noChangeArrowheads="1" noChangeShapeType="1" noTextEdit="1"/>
              </p:cNvSpPr>
              <p:nvPr/>
            </p:nvSpPr>
            <p:spPr bwMode="auto">
              <a:xfrm>
                <a:off x="392785" y="1219258"/>
                <a:ext cx="8763000" cy="5206942"/>
              </a:xfrm>
              <a:prstGeom prst="rect">
                <a:avLst/>
              </a:prstGeom>
              <a:blipFill>
                <a:blip r:embed="rId3"/>
                <a:stretch>
                  <a:fillRect l="-1043" t="-1756"/>
                </a:stretch>
              </a:blipFill>
              <a:ln>
                <a:noFill/>
              </a:ln>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EE2ED5-2BCF-0D06-C31F-8F1CFD88CD1E}"/>
                  </a:ext>
                </a:extLst>
              </p14:cNvPr>
              <p14:cNvContentPartPr/>
              <p14:nvPr/>
            </p14:nvContentPartPr>
            <p14:xfrm>
              <a:off x="1167120" y="244080"/>
              <a:ext cx="7965360" cy="6202080"/>
            </p14:xfrm>
          </p:contentPart>
        </mc:Choice>
        <mc:Fallback xmlns="">
          <p:pic>
            <p:nvPicPr>
              <p:cNvPr id="2" name="Ink 1">
                <a:extLst>
                  <a:ext uri="{FF2B5EF4-FFF2-40B4-BE49-F238E27FC236}">
                    <a16:creationId xmlns:a16="http://schemas.microsoft.com/office/drawing/2014/main" id="{E3EE2ED5-2BCF-0D06-C31F-8F1CFD88CD1E}"/>
                  </a:ext>
                </a:extLst>
              </p:cNvPr>
              <p:cNvPicPr/>
              <p:nvPr/>
            </p:nvPicPr>
            <p:blipFill>
              <a:blip r:embed="rId5"/>
              <a:stretch>
                <a:fillRect/>
              </a:stretch>
            </p:blipFill>
            <p:spPr>
              <a:xfrm>
                <a:off x="1157760" y="234720"/>
                <a:ext cx="7984080" cy="6220800"/>
              </a:xfrm>
              <a:prstGeom prst="rect">
                <a:avLst/>
              </a:prstGeom>
            </p:spPr>
          </p:pic>
        </mc:Fallback>
      </mc:AlternateContent>
    </p:spTree>
    <p:extLst>
      <p:ext uri="{BB962C8B-B14F-4D97-AF65-F5344CB8AC3E}">
        <p14:creationId xmlns:p14="http://schemas.microsoft.com/office/powerpoint/2010/main" val="2884236668"/>
      </p:ext>
    </p:extLst>
  </p:cSld>
  <p:clrMapOvr>
    <a:masterClrMapping/>
  </p:clrMapOvr>
</p:sld>
</file>

<file path=ppt/theme/theme1.xml><?xml version="1.0" encoding="utf-8"?>
<a:theme xmlns:a="http://schemas.openxmlformats.org/drawingml/2006/main" name="CS1">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fontScheme name="CS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altLang="ar-EG"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altLang="ar-EG"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1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CS1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CS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CS1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CS1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CS1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CS1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Designs\CS1.pot</Template>
  <TotalTime>8061</TotalTime>
  <Words>4815</Words>
  <Application>Microsoft Office PowerPoint</Application>
  <PresentationFormat>On-screen Show (4:3)</PresentationFormat>
  <Paragraphs>303</Paragraphs>
  <Slides>38</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Arial Narrow</vt:lpstr>
      <vt:lpstr>B Frutiger Bold</vt:lpstr>
      <vt:lpstr>Cambria Math</vt:lpstr>
      <vt:lpstr>Monotype Sorts</vt:lpstr>
      <vt:lpstr>MTMI</vt:lpstr>
      <vt:lpstr>MTSYN</vt:lpstr>
      <vt:lpstr>Times New Roman</vt:lpstr>
      <vt:lpstr>TimesTen-BoldItalic</vt:lpstr>
      <vt:lpstr>TimesTen-Roman</vt:lpstr>
      <vt:lpstr>CS1</vt:lpstr>
      <vt:lpstr>PowerPoint Presentation</vt:lpstr>
      <vt:lpstr>The Analysis Framework</vt:lpstr>
      <vt:lpstr>Measuring an Input’s Size</vt:lpstr>
      <vt:lpstr>Units for Measuring Running Time</vt:lpstr>
      <vt:lpstr>Orders of Growth</vt:lpstr>
      <vt:lpstr>Worst-Case, Best-Case, and Average-Case Efficiencies</vt:lpstr>
      <vt:lpstr>Worst-Case, Best-Case, and Average-Case Efficiencies</vt:lpstr>
      <vt:lpstr>Asymptotic Notations and Basic Efficiency Classes</vt:lpstr>
      <vt:lpstr>Informal Introduction</vt:lpstr>
      <vt:lpstr>O-notation</vt:lpstr>
      <vt:lpstr>O-notation</vt:lpstr>
      <vt:lpstr>Ω-notation</vt:lpstr>
      <vt:lpstr>Ω-notation</vt:lpstr>
      <vt:lpstr>θ-notation</vt:lpstr>
      <vt:lpstr>θ-notation</vt:lpstr>
      <vt:lpstr>A useful property</vt:lpstr>
      <vt:lpstr>Using Limits for Comparing Orders of Growth</vt:lpstr>
      <vt:lpstr>Using Limits for Comparing Orders of Growth</vt:lpstr>
      <vt:lpstr>Using Limits for Comparing Orders of Growth</vt:lpstr>
      <vt:lpstr>Mathematical Analysis of Nonrecursive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Anany Levitin</dc:creator>
  <cp:lastModifiedBy>Wael Zakaria</cp:lastModifiedBy>
  <cp:revision>387</cp:revision>
  <dcterms:created xsi:type="dcterms:W3CDTF">1999-08-23T17:38:43Z</dcterms:created>
  <dcterms:modified xsi:type="dcterms:W3CDTF">2023-03-14T07:50:35Z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1033-11.2.0.8888</vt:lpwstr>
  </property>
</Properties>
</file>